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4"/>
  </p:sldMasterIdLst>
  <p:notesMasterIdLst>
    <p:notesMasterId r:id="rId96"/>
  </p:notesMasterIdLst>
  <p:sldIdLst>
    <p:sldId id="256" r:id="rId5"/>
    <p:sldId id="260" r:id="rId6"/>
    <p:sldId id="262" r:id="rId7"/>
    <p:sldId id="264" r:id="rId8"/>
    <p:sldId id="266" r:id="rId9"/>
    <p:sldId id="308" r:id="rId10"/>
    <p:sldId id="309" r:id="rId11"/>
    <p:sldId id="310" r:id="rId12"/>
    <p:sldId id="311" r:id="rId13"/>
    <p:sldId id="312" r:id="rId14"/>
    <p:sldId id="313" r:id="rId15"/>
    <p:sldId id="263" r:id="rId16"/>
    <p:sldId id="315" r:id="rId17"/>
    <p:sldId id="314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4" r:id="rId26"/>
    <p:sldId id="323" r:id="rId27"/>
    <p:sldId id="326" r:id="rId28"/>
    <p:sldId id="325" r:id="rId29"/>
    <p:sldId id="327" r:id="rId30"/>
    <p:sldId id="328" r:id="rId31"/>
    <p:sldId id="330" r:id="rId32"/>
    <p:sldId id="331" r:id="rId33"/>
    <p:sldId id="265" r:id="rId34"/>
    <p:sldId id="351" r:id="rId35"/>
    <p:sldId id="352" r:id="rId36"/>
    <p:sldId id="353" r:id="rId37"/>
    <p:sldId id="354" r:id="rId38"/>
    <p:sldId id="355" r:id="rId39"/>
    <p:sldId id="356" r:id="rId40"/>
    <p:sldId id="334" r:id="rId41"/>
    <p:sldId id="332" r:id="rId42"/>
    <p:sldId id="335" r:id="rId43"/>
    <p:sldId id="336" r:id="rId44"/>
    <p:sldId id="267" r:id="rId45"/>
    <p:sldId id="279" r:id="rId46"/>
    <p:sldId id="282" r:id="rId47"/>
    <p:sldId id="277" r:id="rId48"/>
    <p:sldId id="285" r:id="rId49"/>
    <p:sldId id="278" r:id="rId50"/>
    <p:sldId id="286" r:id="rId51"/>
    <p:sldId id="281" r:id="rId52"/>
    <p:sldId id="276" r:id="rId53"/>
    <p:sldId id="258" r:id="rId54"/>
    <p:sldId id="270" r:id="rId55"/>
    <p:sldId id="269" r:id="rId56"/>
    <p:sldId id="289" r:id="rId57"/>
    <p:sldId id="259" r:id="rId58"/>
    <p:sldId id="337" r:id="rId59"/>
    <p:sldId id="273" r:id="rId60"/>
    <p:sldId id="272" r:id="rId61"/>
    <p:sldId id="274" r:id="rId62"/>
    <p:sldId id="288" r:id="rId63"/>
    <p:sldId id="290" r:id="rId64"/>
    <p:sldId id="339" r:id="rId65"/>
    <p:sldId id="293" r:id="rId66"/>
    <p:sldId id="291" r:id="rId67"/>
    <p:sldId id="294" r:id="rId68"/>
    <p:sldId id="292" r:id="rId69"/>
    <p:sldId id="295" r:id="rId70"/>
    <p:sldId id="296" r:id="rId71"/>
    <p:sldId id="300" r:id="rId72"/>
    <p:sldId id="287" r:id="rId73"/>
    <p:sldId id="298" r:id="rId74"/>
    <p:sldId id="299" r:id="rId75"/>
    <p:sldId id="297" r:id="rId76"/>
    <p:sldId id="301" r:id="rId77"/>
    <p:sldId id="302" r:id="rId78"/>
    <p:sldId id="350" r:id="rId79"/>
    <p:sldId id="304" r:id="rId80"/>
    <p:sldId id="303" r:id="rId81"/>
    <p:sldId id="305" r:id="rId82"/>
    <p:sldId id="306" r:id="rId83"/>
    <p:sldId id="307" r:id="rId84"/>
    <p:sldId id="340" r:id="rId85"/>
    <p:sldId id="341" r:id="rId86"/>
    <p:sldId id="342" r:id="rId87"/>
    <p:sldId id="343" r:id="rId88"/>
    <p:sldId id="344" r:id="rId89"/>
    <p:sldId id="346" r:id="rId90"/>
    <p:sldId id="347" r:id="rId91"/>
    <p:sldId id="348" r:id="rId92"/>
    <p:sldId id="357" r:id="rId93"/>
    <p:sldId id="358" r:id="rId94"/>
    <p:sldId id="349" r:id="rId9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19A2B-C87F-41B5-9698-A1EC9CAE0FDB}" v="1116" dt="2024-11-26T20:43:36.5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42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4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d naceur khlifi" userId="f96b9fdc48c2b7dd" providerId="LiveId" clId="{43C19A2B-C87F-41B5-9698-A1EC9CAE0FDB}"/>
    <pc:docChg chg="undo custSel addSld delSld modSld sldOrd modMainMaster">
      <pc:chgData name="med naceur khlifi" userId="f96b9fdc48c2b7dd" providerId="LiveId" clId="{43C19A2B-C87F-41B5-9698-A1EC9CAE0FDB}" dt="2024-11-26T20:44:21.645" v="2461" actId="1076"/>
      <pc:docMkLst>
        <pc:docMk/>
      </pc:docMkLst>
      <pc:sldChg chg="setBg modAnim">
        <pc:chgData name="med naceur khlifi" userId="f96b9fdc48c2b7dd" providerId="LiveId" clId="{43C19A2B-C87F-41B5-9698-A1EC9CAE0FDB}" dt="2024-11-25T08:31:54.216" v="2146"/>
        <pc:sldMkLst>
          <pc:docMk/>
          <pc:sldMk cId="2611466604" sldId="256"/>
        </pc:sldMkLst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2654905159" sldId="258"/>
        </pc:sldMkLst>
      </pc:sldChg>
      <pc:sldChg chg="delSp mod setBg">
        <pc:chgData name="med naceur khlifi" userId="f96b9fdc48c2b7dd" providerId="LiveId" clId="{43C19A2B-C87F-41B5-9698-A1EC9CAE0FDB}" dt="2024-11-25T04:47:09.128" v="686"/>
        <pc:sldMkLst>
          <pc:docMk/>
          <pc:sldMk cId="3019734423" sldId="259"/>
        </pc:sldMkLst>
        <pc:picChg chg="del">
          <ac:chgData name="med naceur khlifi" userId="f96b9fdc48c2b7dd" providerId="LiveId" clId="{43C19A2B-C87F-41B5-9698-A1EC9CAE0FDB}" dt="2024-11-25T04:39:33.237" v="653" actId="478"/>
          <ac:picMkLst>
            <pc:docMk/>
            <pc:sldMk cId="3019734423" sldId="259"/>
            <ac:picMk id="31" creationId="{248F58EE-EE43-6503-C686-D66DB40E72BE}"/>
          </ac:picMkLst>
        </pc:picChg>
      </pc:sldChg>
      <pc:sldChg chg="addSp delSp modSp mod setBg delAnim modAnim">
        <pc:chgData name="med naceur khlifi" userId="f96b9fdc48c2b7dd" providerId="LiveId" clId="{43C19A2B-C87F-41B5-9698-A1EC9CAE0FDB}" dt="2024-11-25T08:35:38.962" v="2176"/>
        <pc:sldMkLst>
          <pc:docMk/>
          <pc:sldMk cId="2929416101" sldId="260"/>
        </pc:sldMkLst>
        <pc:spChg chg="add del mod">
          <ac:chgData name="med naceur khlifi" userId="f96b9fdc48c2b7dd" providerId="LiveId" clId="{43C19A2B-C87F-41B5-9698-A1EC9CAE0FDB}" dt="2024-11-25T08:34:56.789" v="2173" actId="478"/>
          <ac:spMkLst>
            <pc:docMk/>
            <pc:sldMk cId="2929416101" sldId="260"/>
            <ac:spMk id="2" creationId="{FC76A187-6B06-117A-4693-839433F5A123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3" creationId="{1810D4B9-62C0-7ED4-EEA9-B72F87B0F4DE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5" creationId="{8CC1301B-A452-8C42-6BE4-B1398C8F2BB8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6" creationId="{52DECAB3-7CB2-8602-9E26-195D764298DF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7" creationId="{6CC8311E-D0FF-C1ED-C8DF-4CE87314FA80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8" creationId="{BC1E29ED-1AE8-B8FB-6AD1-9BF4C57834A2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10" creationId="{813A0E31-2D8A-AC66-0D9D-D34873722A75}"/>
          </ac:spMkLst>
        </pc:spChg>
        <pc:spChg chg="add mod">
          <ac:chgData name="med naceur khlifi" userId="f96b9fdc48c2b7dd" providerId="LiveId" clId="{43C19A2B-C87F-41B5-9698-A1EC9CAE0FDB}" dt="2024-11-25T08:35:25.238" v="2175"/>
          <ac:spMkLst>
            <pc:docMk/>
            <pc:sldMk cId="2929416101" sldId="260"/>
            <ac:spMk id="12" creationId="{1C3CE44D-CCAF-AD98-8D0E-DE634E78DC6A}"/>
          </ac:spMkLst>
        </pc:spChg>
        <pc:spChg chg="mod">
          <ac:chgData name="med naceur khlifi" userId="f96b9fdc48c2b7dd" providerId="LiveId" clId="{43C19A2B-C87F-41B5-9698-A1EC9CAE0FDB}" dt="2024-11-25T08:34:07.511" v="2163" actId="20577"/>
          <ac:spMkLst>
            <pc:docMk/>
            <pc:sldMk cId="2929416101" sldId="260"/>
            <ac:spMk id="14" creationId="{6885A74D-6F46-9348-D6B2-3347B2B6A175}"/>
          </ac:spMkLst>
        </pc:spChg>
        <pc:spChg chg="mod">
          <ac:chgData name="med naceur khlifi" userId="f96b9fdc48c2b7dd" providerId="LiveId" clId="{43C19A2B-C87F-41B5-9698-A1EC9CAE0FDB}" dt="2024-11-24T08:28:03.182" v="7" actId="20577"/>
          <ac:spMkLst>
            <pc:docMk/>
            <pc:sldMk cId="2929416101" sldId="260"/>
            <ac:spMk id="15" creationId="{735E1923-9ABB-BF15-5319-9845C4910282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16" creationId="{1810D4B9-62C0-7ED4-EEA9-B72F87B0F4DE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17" creationId="{8CC1301B-A452-8C42-6BE4-B1398C8F2BB8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18" creationId="{52DECAB3-7CB2-8602-9E26-195D764298DF}"/>
          </ac:spMkLst>
        </pc:spChg>
        <pc:spChg chg="del mod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19" creationId="{6CC8311E-D0FF-C1ED-C8DF-4CE87314FA80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20" creationId="{BC1E29ED-1AE8-B8FB-6AD1-9BF4C57834A2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21" creationId="{813A0E31-2D8A-AC66-0D9D-D34873722A75}"/>
          </ac:spMkLst>
        </pc:spChg>
        <pc:spChg chg="del">
          <ac:chgData name="med naceur khlifi" userId="f96b9fdc48c2b7dd" providerId="LiveId" clId="{43C19A2B-C87F-41B5-9698-A1EC9CAE0FDB}" dt="2024-11-25T08:35:23.991" v="2174" actId="21"/>
          <ac:spMkLst>
            <pc:docMk/>
            <pc:sldMk cId="2929416101" sldId="260"/>
            <ac:spMk id="22" creationId="{1C3CE44D-CCAF-AD98-8D0E-DE634E78DC6A}"/>
          </ac:spMkLst>
        </pc:spChg>
      </pc:sldChg>
      <pc:sldChg chg="setBg modAnim">
        <pc:chgData name="med naceur khlifi" userId="f96b9fdc48c2b7dd" providerId="LiveId" clId="{43C19A2B-C87F-41B5-9698-A1EC9CAE0FDB}" dt="2024-11-25T08:32:01.258" v="2148"/>
        <pc:sldMkLst>
          <pc:docMk/>
          <pc:sldMk cId="30524818" sldId="262"/>
        </pc:sldMkLst>
      </pc:sldChg>
      <pc:sldChg chg="addSp modSp mod setBg modAnim">
        <pc:chgData name="med naceur khlifi" userId="f96b9fdc48c2b7dd" providerId="LiveId" clId="{43C19A2B-C87F-41B5-9698-A1EC9CAE0FDB}" dt="2024-11-25T08:32:18.916" v="2151"/>
        <pc:sldMkLst>
          <pc:docMk/>
          <pc:sldMk cId="181201193" sldId="263"/>
        </pc:sldMkLst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3" creationId="{F93EC24A-FA73-7487-44DA-256271FCC765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6" creationId="{35971A5B-9F3F-C7BB-528A-9DD33379AA4B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8" creationId="{C3956D3E-161C-AB14-1EEC-68109DDE7A3B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12" creationId="{BA900042-4191-C22C-18C4-CF915AD3C1CB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14" creationId="{B1AB206C-A128-12CF-6F51-112E6550E891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16" creationId="{227ADA1B-A7DC-2664-DCDD-9C0C4644619A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18" creationId="{09685365-E673-BCA6-5CEC-E20A45F1B4B2}"/>
          </ac:picMkLst>
        </pc:picChg>
        <pc:picChg chg="add mod">
          <ac:chgData name="med naceur khlifi" userId="f96b9fdc48c2b7dd" providerId="LiveId" clId="{43C19A2B-C87F-41B5-9698-A1EC9CAE0FDB}" dt="2024-11-25T04:05:02.776" v="333" actId="1076"/>
          <ac:picMkLst>
            <pc:docMk/>
            <pc:sldMk cId="181201193" sldId="263"/>
            <ac:picMk id="20" creationId="{E8AC17F0-8B1E-DA63-A110-8A0C04F89ED6}"/>
          </ac:picMkLst>
        </pc:picChg>
        <pc:picChg chg="add mod">
          <ac:chgData name="med naceur khlifi" userId="f96b9fdc48c2b7dd" providerId="LiveId" clId="{43C19A2B-C87F-41B5-9698-A1EC9CAE0FDB}" dt="2024-11-25T04:05:07.377" v="334" actId="1076"/>
          <ac:picMkLst>
            <pc:docMk/>
            <pc:sldMk cId="181201193" sldId="263"/>
            <ac:picMk id="22" creationId="{0FAC7BE9-50FB-EA36-2217-C0F517F1C53F}"/>
          </ac:picMkLst>
        </pc:picChg>
        <pc:cxnChg chg="mod">
          <ac:chgData name="med naceur khlifi" userId="f96b9fdc48c2b7dd" providerId="LiveId" clId="{43C19A2B-C87F-41B5-9698-A1EC9CAE0FDB}" dt="2024-11-25T04:05:02.776" v="333" actId="1076"/>
          <ac:cxnSpMkLst>
            <pc:docMk/>
            <pc:sldMk cId="181201193" sldId="263"/>
            <ac:cxnSpMk id="9" creationId="{C6418CE1-4223-8D06-054A-09564BFBCF05}"/>
          </ac:cxnSpMkLst>
        </pc:cxnChg>
      </pc:sldChg>
      <pc:sldChg chg="addSp delSp modSp mod setBg delAnim modAnim">
        <pc:chgData name="med naceur khlifi" userId="f96b9fdc48c2b7dd" providerId="LiveId" clId="{43C19A2B-C87F-41B5-9698-A1EC9CAE0FDB}" dt="2024-11-25T08:32:04.530" v="2149"/>
        <pc:sldMkLst>
          <pc:docMk/>
          <pc:sldMk cId="95504797" sldId="264"/>
        </pc:sldMkLst>
        <pc:picChg chg="add del mod">
          <ac:chgData name="med naceur khlifi" userId="f96b9fdc48c2b7dd" providerId="LiveId" clId="{43C19A2B-C87F-41B5-9698-A1EC9CAE0FDB}" dt="2024-11-25T03:25:32.415" v="128" actId="478"/>
          <ac:picMkLst>
            <pc:docMk/>
            <pc:sldMk cId="95504797" sldId="264"/>
            <ac:picMk id="18" creationId="{C445C8FA-1A66-DF40-BF62-C0C6902D6E7F}"/>
          </ac:picMkLst>
        </pc:picChg>
        <pc:picChg chg="add mod">
          <ac:chgData name="med naceur khlifi" userId="f96b9fdc48c2b7dd" providerId="LiveId" clId="{43C19A2B-C87F-41B5-9698-A1EC9CAE0FDB}" dt="2024-11-25T03:26:17.954" v="133" actId="1076"/>
          <ac:picMkLst>
            <pc:docMk/>
            <pc:sldMk cId="95504797" sldId="264"/>
            <ac:picMk id="19" creationId="{C7888423-B473-423A-CAAD-1B179C455B25}"/>
          </ac:picMkLst>
        </pc:picChg>
      </pc:sldChg>
      <pc:sldChg chg="addSp delSp modSp mod setBg modAnim">
        <pc:chgData name="med naceur khlifi" userId="f96b9fdc48c2b7dd" providerId="LiveId" clId="{43C19A2B-C87F-41B5-9698-A1EC9CAE0FDB}" dt="2024-11-26T19:14:58.819" v="2199" actId="20577"/>
        <pc:sldMkLst>
          <pc:docMk/>
          <pc:sldMk cId="4130740522" sldId="265"/>
        </pc:sldMkLst>
        <pc:spChg chg="mod">
          <ac:chgData name="med naceur khlifi" userId="f96b9fdc48c2b7dd" providerId="LiveId" clId="{43C19A2B-C87F-41B5-9698-A1EC9CAE0FDB}" dt="2024-11-25T04:22:16.631" v="527" actId="1076"/>
          <ac:spMkLst>
            <pc:docMk/>
            <pc:sldMk cId="4130740522" sldId="265"/>
            <ac:spMk id="4" creationId="{075D50F8-1D46-6104-0DF8-180CD453AD98}"/>
          </ac:spMkLst>
        </pc:spChg>
        <pc:spChg chg="add del mod">
          <ac:chgData name="med naceur khlifi" userId="f96b9fdc48c2b7dd" providerId="LiveId" clId="{43C19A2B-C87F-41B5-9698-A1EC9CAE0FDB}" dt="2024-11-25T04:31:25.783" v="583" actId="478"/>
          <ac:spMkLst>
            <pc:docMk/>
            <pc:sldMk cId="4130740522" sldId="265"/>
            <ac:spMk id="7" creationId="{23812150-E5F3-676F-9A82-BEE165A54047}"/>
          </ac:spMkLst>
        </pc:spChg>
        <pc:spChg chg="mod">
          <ac:chgData name="med naceur khlifi" userId="f96b9fdc48c2b7dd" providerId="LiveId" clId="{43C19A2B-C87F-41B5-9698-A1EC9CAE0FDB}" dt="2024-11-25T04:22:16.631" v="527" actId="1076"/>
          <ac:spMkLst>
            <pc:docMk/>
            <pc:sldMk cId="4130740522" sldId="265"/>
            <ac:spMk id="11" creationId="{15CEB059-D184-0407-F388-D1BEFCDCAA3F}"/>
          </ac:spMkLst>
        </pc:spChg>
        <pc:spChg chg="add mod">
          <ac:chgData name="med naceur khlifi" userId="f96b9fdc48c2b7dd" providerId="LiveId" clId="{43C19A2B-C87F-41B5-9698-A1EC9CAE0FDB}" dt="2024-11-26T19:14:58.819" v="2199" actId="20577"/>
          <ac:spMkLst>
            <pc:docMk/>
            <pc:sldMk cId="4130740522" sldId="265"/>
            <ac:spMk id="14" creationId="{2CD95C3A-3C3D-E735-7D79-1ADB5C737D53}"/>
          </ac:spMkLst>
        </pc:spChg>
        <pc:picChg chg="add mod">
          <ac:chgData name="med naceur khlifi" userId="f96b9fdc48c2b7dd" providerId="LiveId" clId="{43C19A2B-C87F-41B5-9698-A1EC9CAE0FDB}" dt="2024-11-25T04:14:46.759" v="521" actId="1076"/>
          <ac:picMkLst>
            <pc:docMk/>
            <pc:sldMk cId="4130740522" sldId="265"/>
            <ac:picMk id="2" creationId="{F93CD0B7-46CE-D55D-DB4D-B5A5D6FA2AB1}"/>
          </ac:picMkLst>
        </pc:picChg>
        <pc:picChg chg="add del mod">
          <ac:chgData name="med naceur khlifi" userId="f96b9fdc48c2b7dd" providerId="LiveId" clId="{43C19A2B-C87F-41B5-9698-A1EC9CAE0FDB}" dt="2024-11-25T04:22:16.190" v="526" actId="22"/>
          <ac:picMkLst>
            <pc:docMk/>
            <pc:sldMk cId="4130740522" sldId="265"/>
            <ac:picMk id="5" creationId="{A701B54E-1D0C-1F96-C06C-1F1021A0232F}"/>
          </ac:picMkLst>
        </pc:picChg>
        <pc:picChg chg="add mod">
          <ac:chgData name="med naceur khlifi" userId="f96b9fdc48c2b7dd" providerId="LiveId" clId="{43C19A2B-C87F-41B5-9698-A1EC9CAE0FDB}" dt="2024-11-25T04:24:04.079" v="545" actId="14100"/>
          <ac:picMkLst>
            <pc:docMk/>
            <pc:sldMk cId="4130740522" sldId="265"/>
            <ac:picMk id="6" creationId="{27F6C52A-86DD-5988-4B6B-6888A613A33F}"/>
          </ac:picMkLst>
        </pc:picChg>
        <pc:picChg chg="add mod">
          <ac:chgData name="med naceur khlifi" userId="f96b9fdc48c2b7dd" providerId="LiveId" clId="{43C19A2B-C87F-41B5-9698-A1EC9CAE0FDB}" dt="2024-11-25T04:29:55.950" v="566"/>
          <ac:picMkLst>
            <pc:docMk/>
            <pc:sldMk cId="4130740522" sldId="265"/>
            <ac:picMk id="8" creationId="{2895E9F1-6E49-0E52-C413-699EC073EF63}"/>
          </ac:picMkLst>
        </pc:picChg>
        <pc:picChg chg="add mod">
          <ac:chgData name="med naceur khlifi" userId="f96b9fdc48c2b7dd" providerId="LiveId" clId="{43C19A2B-C87F-41B5-9698-A1EC9CAE0FDB}" dt="2024-11-25T04:31:30.833" v="584" actId="1076"/>
          <ac:picMkLst>
            <pc:docMk/>
            <pc:sldMk cId="4130740522" sldId="265"/>
            <ac:picMk id="10" creationId="{91825031-D3CE-02A4-E771-30A1B8A4FDFD}"/>
          </ac:picMkLst>
        </pc:picChg>
        <pc:picChg chg="add mod">
          <ac:chgData name="med naceur khlifi" userId="f96b9fdc48c2b7dd" providerId="LiveId" clId="{43C19A2B-C87F-41B5-9698-A1EC9CAE0FDB}" dt="2024-11-25T04:31:21.739" v="582"/>
          <ac:picMkLst>
            <pc:docMk/>
            <pc:sldMk cId="4130740522" sldId="265"/>
            <ac:picMk id="13" creationId="{3C8E4EAD-E505-C4A5-9E64-00DB97564AC7}"/>
          </ac:picMkLst>
        </pc:picChg>
        <pc:picChg chg="add del mod">
          <ac:chgData name="med naceur khlifi" userId="f96b9fdc48c2b7dd" providerId="LiveId" clId="{43C19A2B-C87F-41B5-9698-A1EC9CAE0FDB}" dt="2024-11-25T05:49:08.924" v="1373" actId="478"/>
          <ac:picMkLst>
            <pc:docMk/>
            <pc:sldMk cId="4130740522" sldId="265"/>
            <ac:picMk id="15" creationId="{48A97350-8B07-E316-FA98-344B27FD0FCD}"/>
          </ac:picMkLst>
        </pc:picChg>
        <pc:cxnChg chg="mod">
          <ac:chgData name="med naceur khlifi" userId="f96b9fdc48c2b7dd" providerId="LiveId" clId="{43C19A2B-C87F-41B5-9698-A1EC9CAE0FDB}" dt="2024-11-25T04:22:16.631" v="527" actId="1076"/>
          <ac:cxnSpMkLst>
            <pc:docMk/>
            <pc:sldMk cId="4130740522" sldId="265"/>
            <ac:cxnSpMk id="9" creationId="{97AC1B2E-6BE4-22FD-C19E-7696CC066849}"/>
          </ac:cxnSpMkLst>
        </pc:cxnChg>
      </pc:sldChg>
      <pc:sldChg chg="addSp modSp mod setBg modAnim">
        <pc:chgData name="med naceur khlifi" userId="f96b9fdc48c2b7dd" providerId="LiveId" clId="{43C19A2B-C87F-41B5-9698-A1EC9CAE0FDB}" dt="2024-11-25T08:32:07.784" v="2150"/>
        <pc:sldMkLst>
          <pc:docMk/>
          <pc:sldMk cId="4013759899" sldId="266"/>
        </pc:sldMkLst>
        <pc:picChg chg="add mod">
          <ac:chgData name="med naceur khlifi" userId="f96b9fdc48c2b7dd" providerId="LiveId" clId="{43C19A2B-C87F-41B5-9698-A1EC9CAE0FDB}" dt="2024-11-25T02:55:44.688" v="9" actId="1076"/>
          <ac:picMkLst>
            <pc:docMk/>
            <pc:sldMk cId="4013759899" sldId="266"/>
            <ac:picMk id="2" creationId="{86D30C0B-FFC4-9C73-61F6-0E6157186449}"/>
          </ac:picMkLst>
        </pc:picChg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4132613867" sldId="267"/>
        </pc:sldMkLst>
      </pc:sldChg>
      <pc:sldChg chg="addSp delSp modSp mod setBg">
        <pc:chgData name="med naceur khlifi" userId="f96b9fdc48c2b7dd" providerId="LiveId" clId="{43C19A2B-C87F-41B5-9698-A1EC9CAE0FDB}" dt="2024-11-25T04:47:09.128" v="686"/>
        <pc:sldMkLst>
          <pc:docMk/>
          <pc:sldMk cId="3511998652" sldId="269"/>
        </pc:sldMkLst>
        <pc:picChg chg="del">
          <ac:chgData name="med naceur khlifi" userId="f96b9fdc48c2b7dd" providerId="LiveId" clId="{43C19A2B-C87F-41B5-9698-A1EC9CAE0FDB}" dt="2024-11-25T04:39:11.707" v="650" actId="478"/>
          <ac:picMkLst>
            <pc:docMk/>
            <pc:sldMk cId="3511998652" sldId="269"/>
            <ac:picMk id="2" creationId="{DFE31860-7A63-3924-3953-DC7578CA0552}"/>
          </ac:picMkLst>
        </pc:picChg>
        <pc:picChg chg="add mod">
          <ac:chgData name="med naceur khlifi" userId="f96b9fdc48c2b7dd" providerId="LiveId" clId="{43C19A2B-C87F-41B5-9698-A1EC9CAE0FDB}" dt="2024-11-25T04:40:07.599" v="657" actId="1076"/>
          <ac:picMkLst>
            <pc:docMk/>
            <pc:sldMk cId="3511998652" sldId="269"/>
            <ac:picMk id="3" creationId="{900A01CD-57E1-B78F-A201-CD73DFF8219D}"/>
          </ac:picMkLst>
        </pc:picChg>
        <pc:picChg chg="mod">
          <ac:chgData name="med naceur khlifi" userId="f96b9fdc48c2b7dd" providerId="LiveId" clId="{43C19A2B-C87F-41B5-9698-A1EC9CAE0FDB}" dt="2024-11-25T04:39:16.876" v="651" actId="1076"/>
          <ac:picMkLst>
            <pc:docMk/>
            <pc:sldMk cId="3511998652" sldId="269"/>
            <ac:picMk id="7" creationId="{75DACA3F-9B6B-1A3F-6906-B558B57400DA}"/>
          </ac:picMkLst>
        </pc:picChg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2189806113" sldId="270"/>
        </pc:sldMkLst>
      </pc:sldChg>
      <pc:sldChg chg="ord setBg">
        <pc:chgData name="med naceur khlifi" userId="f96b9fdc48c2b7dd" providerId="LiveId" clId="{43C19A2B-C87F-41B5-9698-A1EC9CAE0FDB}" dt="2024-11-25T04:47:09.128" v="686"/>
        <pc:sldMkLst>
          <pc:docMk/>
          <pc:sldMk cId="1849727412" sldId="272"/>
        </pc:sldMkLst>
      </pc:sldChg>
      <pc:sldChg chg="ord setBg">
        <pc:chgData name="med naceur khlifi" userId="f96b9fdc48c2b7dd" providerId="LiveId" clId="{43C19A2B-C87F-41B5-9698-A1EC9CAE0FDB}" dt="2024-11-25T04:47:09.128" v="686"/>
        <pc:sldMkLst>
          <pc:docMk/>
          <pc:sldMk cId="2765902996" sldId="273"/>
        </pc:sldMkLst>
      </pc:sldChg>
      <pc:sldChg chg="modSp mod ord setBg">
        <pc:chgData name="med naceur khlifi" userId="f96b9fdc48c2b7dd" providerId="LiveId" clId="{43C19A2B-C87F-41B5-9698-A1EC9CAE0FDB}" dt="2024-11-25T04:47:09.128" v="686"/>
        <pc:sldMkLst>
          <pc:docMk/>
          <pc:sldMk cId="3884523031" sldId="274"/>
        </pc:sldMkLst>
        <pc:graphicFrameChg chg="mod">
          <ac:chgData name="med naceur khlifi" userId="f96b9fdc48c2b7dd" providerId="LiveId" clId="{43C19A2B-C87F-41B5-9698-A1EC9CAE0FDB}" dt="2024-11-25T04:42:16.410" v="660" actId="1076"/>
          <ac:graphicFrameMkLst>
            <pc:docMk/>
            <pc:sldMk cId="3884523031" sldId="274"/>
            <ac:graphicFrameMk id="4" creationId="{BA2476C8-7442-2BC7-80AD-3B0C9133D0D9}"/>
          </ac:graphicFrameMkLst>
        </pc:graphicFrameChg>
        <pc:picChg chg="mod">
          <ac:chgData name="med naceur khlifi" userId="f96b9fdc48c2b7dd" providerId="LiveId" clId="{43C19A2B-C87F-41B5-9698-A1EC9CAE0FDB}" dt="2024-11-25T04:42:16.410" v="660" actId="1076"/>
          <ac:picMkLst>
            <pc:docMk/>
            <pc:sldMk cId="3884523031" sldId="274"/>
            <ac:picMk id="3" creationId="{77C7B19E-CB47-570A-89B5-05C3A08BC985}"/>
          </ac:picMkLst>
        </pc:picChg>
      </pc:sldChg>
      <pc:sldChg chg="del setBg">
        <pc:chgData name="med naceur khlifi" userId="f96b9fdc48c2b7dd" providerId="LiveId" clId="{43C19A2B-C87F-41B5-9698-A1EC9CAE0FDB}" dt="2024-11-25T05:33:56.578" v="1244" actId="47"/>
        <pc:sldMkLst>
          <pc:docMk/>
          <pc:sldMk cId="1805806792" sldId="275"/>
        </pc:sldMkLst>
      </pc:sldChg>
      <pc:sldChg chg="modTransition setBg">
        <pc:chgData name="med naceur khlifi" userId="f96b9fdc48c2b7dd" providerId="LiveId" clId="{43C19A2B-C87F-41B5-9698-A1EC9CAE0FDB}" dt="2024-11-25T04:47:09.128" v="686"/>
        <pc:sldMkLst>
          <pc:docMk/>
          <pc:sldMk cId="2025804915" sldId="276"/>
        </pc:sldMkLst>
      </pc:sldChg>
      <pc:sldChg chg="modSp mod setBg modAnim">
        <pc:chgData name="med naceur khlifi" userId="f96b9fdc48c2b7dd" providerId="LiveId" clId="{43C19A2B-C87F-41B5-9698-A1EC9CAE0FDB}" dt="2024-11-26T19:30:50.991" v="2217" actId="20577"/>
        <pc:sldMkLst>
          <pc:docMk/>
          <pc:sldMk cId="833408295" sldId="277"/>
        </pc:sldMkLst>
        <pc:spChg chg="mod">
          <ac:chgData name="med naceur khlifi" userId="f96b9fdc48c2b7dd" providerId="LiveId" clId="{43C19A2B-C87F-41B5-9698-A1EC9CAE0FDB}" dt="2024-11-26T19:30:50.991" v="2217" actId="20577"/>
          <ac:spMkLst>
            <pc:docMk/>
            <pc:sldMk cId="833408295" sldId="277"/>
            <ac:spMk id="5" creationId="{FE73E53D-1FEE-4DF3-DD34-99F6A6C841E9}"/>
          </ac:spMkLst>
        </pc:spChg>
        <pc:spChg chg="mod">
          <ac:chgData name="med naceur khlifi" userId="f96b9fdc48c2b7dd" providerId="LiveId" clId="{43C19A2B-C87F-41B5-9698-A1EC9CAE0FDB}" dt="2024-11-26T19:30:42.055" v="2205" actId="20577"/>
          <ac:spMkLst>
            <pc:docMk/>
            <pc:sldMk cId="833408295" sldId="277"/>
            <ac:spMk id="6" creationId="{ED427684-5812-E196-2B4B-59ECAC8957C1}"/>
          </ac:spMkLst>
        </pc:spChg>
      </pc:sldChg>
      <pc:sldChg chg="modSp mod setBg modAnim">
        <pc:chgData name="med naceur khlifi" userId="f96b9fdc48c2b7dd" providerId="LiveId" clId="{43C19A2B-C87F-41B5-9698-A1EC9CAE0FDB}" dt="2024-11-26T19:31:45.212" v="2280" actId="20577"/>
        <pc:sldMkLst>
          <pc:docMk/>
          <pc:sldMk cId="1332684005" sldId="278"/>
        </pc:sldMkLst>
        <pc:spChg chg="mod">
          <ac:chgData name="med naceur khlifi" userId="f96b9fdc48c2b7dd" providerId="LiveId" clId="{43C19A2B-C87F-41B5-9698-A1EC9CAE0FDB}" dt="2024-11-26T19:31:05.650" v="2236" actId="20577"/>
          <ac:spMkLst>
            <pc:docMk/>
            <pc:sldMk cId="1332684005" sldId="278"/>
            <ac:spMk id="7" creationId="{F8001C98-56E6-62A9-954A-8B5007D2F881}"/>
          </ac:spMkLst>
        </pc:spChg>
        <pc:spChg chg="mod">
          <ac:chgData name="med naceur khlifi" userId="f96b9fdc48c2b7dd" providerId="LiveId" clId="{43C19A2B-C87F-41B5-9698-A1EC9CAE0FDB}" dt="2024-11-26T19:31:35.019" v="2255" actId="20577"/>
          <ac:spMkLst>
            <pc:docMk/>
            <pc:sldMk cId="1332684005" sldId="278"/>
            <ac:spMk id="12" creationId="{730708B8-8992-F788-00DC-67323A347167}"/>
          </ac:spMkLst>
        </pc:spChg>
        <pc:spChg chg="mod">
          <ac:chgData name="med naceur khlifi" userId="f96b9fdc48c2b7dd" providerId="LiveId" clId="{43C19A2B-C87F-41B5-9698-A1EC9CAE0FDB}" dt="2024-11-26T19:31:23.400" v="2239" actId="255"/>
          <ac:spMkLst>
            <pc:docMk/>
            <pc:sldMk cId="1332684005" sldId="278"/>
            <ac:spMk id="14" creationId="{43BAC90A-AE01-8D93-DC6F-9133823657E1}"/>
          </ac:spMkLst>
        </pc:spChg>
        <pc:spChg chg="mod">
          <ac:chgData name="med naceur khlifi" userId="f96b9fdc48c2b7dd" providerId="LiveId" clId="{43C19A2B-C87F-41B5-9698-A1EC9CAE0FDB}" dt="2024-11-26T19:31:45.212" v="2280" actId="20577"/>
          <ac:spMkLst>
            <pc:docMk/>
            <pc:sldMk cId="1332684005" sldId="278"/>
            <ac:spMk id="17" creationId="{9E6AD888-E262-661F-2E3B-D755B1AEC8C0}"/>
          </ac:spMkLst>
        </pc:spChg>
      </pc:sldChg>
      <pc:sldChg chg="modTransition setBg">
        <pc:chgData name="med naceur khlifi" userId="f96b9fdc48c2b7dd" providerId="LiveId" clId="{43C19A2B-C87F-41B5-9698-A1EC9CAE0FDB}" dt="2024-11-25T04:47:09.128" v="686"/>
        <pc:sldMkLst>
          <pc:docMk/>
          <pc:sldMk cId="3122977097" sldId="279"/>
        </pc:sldMkLst>
      </pc:sldChg>
      <pc:sldChg chg="modSp mod setBg modAnim">
        <pc:chgData name="med naceur khlifi" userId="f96b9fdc48c2b7dd" providerId="LiveId" clId="{43C19A2B-C87F-41B5-9698-A1EC9CAE0FDB}" dt="2024-11-26T19:32:15.701" v="2313" actId="1076"/>
        <pc:sldMkLst>
          <pc:docMk/>
          <pc:sldMk cId="2437114209" sldId="281"/>
        </pc:sldMkLst>
        <pc:spChg chg="mod">
          <ac:chgData name="med naceur khlifi" userId="f96b9fdc48c2b7dd" providerId="LiveId" clId="{43C19A2B-C87F-41B5-9698-A1EC9CAE0FDB}" dt="2024-11-26T19:32:01.920" v="2296" actId="20577"/>
          <ac:spMkLst>
            <pc:docMk/>
            <pc:sldMk cId="2437114209" sldId="281"/>
            <ac:spMk id="18" creationId="{5401BC0D-42EB-F6FB-A08C-DE22B24460FB}"/>
          </ac:spMkLst>
        </pc:spChg>
        <pc:spChg chg="mod">
          <ac:chgData name="med naceur khlifi" userId="f96b9fdc48c2b7dd" providerId="LiveId" clId="{43C19A2B-C87F-41B5-9698-A1EC9CAE0FDB}" dt="2024-11-26T19:32:15.701" v="2313" actId="1076"/>
          <ac:spMkLst>
            <pc:docMk/>
            <pc:sldMk cId="2437114209" sldId="281"/>
            <ac:spMk id="19" creationId="{B97E8513-E3B4-9E0E-467F-BA1EA7499A99}"/>
          </ac:spMkLst>
        </pc:spChg>
      </pc:sldChg>
      <pc:sldChg chg="modSp mod setBg modAnim">
        <pc:chgData name="med naceur khlifi" userId="f96b9fdc48c2b7dd" providerId="LiveId" clId="{43C19A2B-C87F-41B5-9698-A1EC9CAE0FDB}" dt="2024-11-26T19:30:33.301" v="2203" actId="20577"/>
        <pc:sldMkLst>
          <pc:docMk/>
          <pc:sldMk cId="648436790" sldId="282"/>
        </pc:sldMkLst>
        <pc:spChg chg="mod">
          <ac:chgData name="med naceur khlifi" userId="f96b9fdc48c2b7dd" providerId="LiveId" clId="{43C19A2B-C87F-41B5-9698-A1EC9CAE0FDB}" dt="2024-11-26T19:30:33.301" v="2203" actId="20577"/>
          <ac:spMkLst>
            <pc:docMk/>
            <pc:sldMk cId="648436790" sldId="282"/>
            <ac:spMk id="8" creationId="{556C9EDB-8FD6-0A0A-3F3C-666588D51BA9}"/>
          </ac:spMkLst>
        </pc:spChg>
      </pc:sldChg>
      <pc:sldChg chg="setBg modAnim">
        <pc:chgData name="med naceur khlifi" userId="f96b9fdc48c2b7dd" providerId="LiveId" clId="{43C19A2B-C87F-41B5-9698-A1EC9CAE0FDB}" dt="2024-11-25T05:51:36.432" v="1395"/>
        <pc:sldMkLst>
          <pc:docMk/>
          <pc:sldMk cId="1265306610" sldId="285"/>
        </pc:sldMkLst>
      </pc:sldChg>
      <pc:sldChg chg="setBg modAnim">
        <pc:chgData name="med naceur khlifi" userId="f96b9fdc48c2b7dd" providerId="LiveId" clId="{43C19A2B-C87F-41B5-9698-A1EC9CAE0FDB}" dt="2024-11-25T05:51:51.488" v="1397"/>
        <pc:sldMkLst>
          <pc:docMk/>
          <pc:sldMk cId="3167297735" sldId="286"/>
        </pc:sldMkLst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1535418278" sldId="287"/>
        </pc:sldMkLst>
      </pc:sldChg>
      <pc:sldChg chg="setBg modAnim">
        <pc:chgData name="med naceur khlifi" userId="f96b9fdc48c2b7dd" providerId="LiveId" clId="{43C19A2B-C87F-41B5-9698-A1EC9CAE0FDB}" dt="2024-11-25T05:51:08.760" v="1392"/>
        <pc:sldMkLst>
          <pc:docMk/>
          <pc:sldMk cId="645339877" sldId="288"/>
        </pc:sldMkLst>
      </pc:sldChg>
      <pc:sldChg chg="delSp mod setBg modAnim">
        <pc:chgData name="med naceur khlifi" userId="f96b9fdc48c2b7dd" providerId="LiveId" clId="{43C19A2B-C87F-41B5-9698-A1EC9CAE0FDB}" dt="2024-11-25T04:47:09.128" v="686"/>
        <pc:sldMkLst>
          <pc:docMk/>
          <pc:sldMk cId="1402510962" sldId="289"/>
        </pc:sldMkLst>
        <pc:picChg chg="del">
          <ac:chgData name="med naceur khlifi" userId="f96b9fdc48c2b7dd" providerId="LiveId" clId="{43C19A2B-C87F-41B5-9698-A1EC9CAE0FDB}" dt="2024-11-25T04:39:25.629" v="652" actId="478"/>
          <ac:picMkLst>
            <pc:docMk/>
            <pc:sldMk cId="1402510962" sldId="289"/>
            <ac:picMk id="31" creationId="{196B16AE-6832-8145-9C05-FF95E086C00F}"/>
          </ac:picMkLst>
        </pc:picChg>
      </pc:sldChg>
      <pc:sldChg chg="addSp delSp modSp mod setBg delAnim modAnim">
        <pc:chgData name="med naceur khlifi" userId="f96b9fdc48c2b7dd" providerId="LiveId" clId="{43C19A2B-C87F-41B5-9698-A1EC9CAE0FDB}" dt="2024-11-25T08:32:46.070" v="2155"/>
        <pc:sldMkLst>
          <pc:docMk/>
          <pc:sldMk cId="311620750" sldId="290"/>
        </pc:sldMkLst>
        <pc:spChg chg="del">
          <ac:chgData name="med naceur khlifi" userId="f96b9fdc48c2b7dd" providerId="LiveId" clId="{43C19A2B-C87F-41B5-9698-A1EC9CAE0FDB}" dt="2024-11-25T04:53:54.968" v="691" actId="478"/>
          <ac:spMkLst>
            <pc:docMk/>
            <pc:sldMk cId="311620750" sldId="290"/>
            <ac:spMk id="5" creationId="{E6EAD028-1591-9546-B3CB-7244BA9DC770}"/>
          </ac:spMkLst>
        </pc:spChg>
        <pc:graphicFrameChg chg="mod">
          <ac:chgData name="med naceur khlifi" userId="f96b9fdc48c2b7dd" providerId="LiveId" clId="{43C19A2B-C87F-41B5-9698-A1EC9CAE0FDB}" dt="2024-11-25T04:54:09.965" v="700" actId="1076"/>
          <ac:graphicFrameMkLst>
            <pc:docMk/>
            <pc:sldMk cId="311620750" sldId="290"/>
            <ac:graphicFrameMk id="13" creationId="{B587CCDB-39F8-0A15-3024-84104551F36C}"/>
          </ac:graphicFrameMkLst>
        </pc:graphicFrameChg>
        <pc:picChg chg="add mod">
          <ac:chgData name="med naceur khlifi" userId="f96b9fdc48c2b7dd" providerId="LiveId" clId="{43C19A2B-C87F-41B5-9698-A1EC9CAE0FDB}" dt="2024-11-25T04:53:57.612" v="692" actId="1076"/>
          <ac:picMkLst>
            <pc:docMk/>
            <pc:sldMk cId="311620750" sldId="290"/>
            <ac:picMk id="6" creationId="{C0FE4BEA-C062-0012-9856-3C2A4DB544D4}"/>
          </ac:picMkLst>
        </pc:picChg>
        <pc:picChg chg="mod">
          <ac:chgData name="med naceur khlifi" userId="f96b9fdc48c2b7dd" providerId="LiveId" clId="{43C19A2B-C87F-41B5-9698-A1EC9CAE0FDB}" dt="2024-11-25T04:53:46.725" v="690" actId="1076"/>
          <ac:picMkLst>
            <pc:docMk/>
            <pc:sldMk cId="311620750" sldId="290"/>
            <ac:picMk id="7" creationId="{153C1F59-C54F-64BF-AE32-C757AD691A71}"/>
          </ac:picMkLst>
        </pc:picChg>
        <pc:picChg chg="add mod">
          <ac:chgData name="med naceur khlifi" userId="f96b9fdc48c2b7dd" providerId="LiveId" clId="{43C19A2B-C87F-41B5-9698-A1EC9CAE0FDB}" dt="2024-11-25T04:54:12.789" v="702" actId="1076"/>
          <ac:picMkLst>
            <pc:docMk/>
            <pc:sldMk cId="311620750" sldId="290"/>
            <ac:picMk id="8" creationId="{268EFA95-42DF-B385-458B-66559BD3EE41}"/>
          </ac:picMkLst>
        </pc:picChg>
        <pc:picChg chg="add mod">
          <ac:chgData name="med naceur khlifi" userId="f96b9fdc48c2b7dd" providerId="LiveId" clId="{43C19A2B-C87F-41B5-9698-A1EC9CAE0FDB}" dt="2024-11-25T04:54:00.989" v="694" actId="1076"/>
          <ac:picMkLst>
            <pc:docMk/>
            <pc:sldMk cId="311620750" sldId="290"/>
            <ac:picMk id="9" creationId="{7B8E162F-1D2D-0502-9B53-FAD4E76BBD6E}"/>
          </ac:picMkLst>
        </pc:picChg>
        <pc:picChg chg="add mod">
          <ac:chgData name="med naceur khlifi" userId="f96b9fdc48c2b7dd" providerId="LiveId" clId="{43C19A2B-C87F-41B5-9698-A1EC9CAE0FDB}" dt="2024-11-25T04:53:59.245" v="693" actId="1076"/>
          <ac:picMkLst>
            <pc:docMk/>
            <pc:sldMk cId="311620750" sldId="290"/>
            <ac:picMk id="10" creationId="{A9E67652-2A2F-400E-C8DC-C7721DCA6517}"/>
          </ac:picMkLst>
        </pc:picChg>
        <pc:picChg chg="add mod">
          <ac:chgData name="med naceur khlifi" userId="f96b9fdc48c2b7dd" providerId="LiveId" clId="{43C19A2B-C87F-41B5-9698-A1EC9CAE0FDB}" dt="2024-11-25T04:54:14.829" v="703" actId="1076"/>
          <ac:picMkLst>
            <pc:docMk/>
            <pc:sldMk cId="311620750" sldId="290"/>
            <ac:picMk id="11" creationId="{3A346B92-BF35-336E-7A24-35E2F0A0EAB9}"/>
          </ac:picMkLst>
        </pc:picChg>
        <pc:picChg chg="add mod">
          <ac:chgData name="med naceur khlifi" userId="f96b9fdc48c2b7dd" providerId="LiveId" clId="{43C19A2B-C87F-41B5-9698-A1EC9CAE0FDB}" dt="2024-11-25T04:54:02.557" v="695" actId="1076"/>
          <ac:picMkLst>
            <pc:docMk/>
            <pc:sldMk cId="311620750" sldId="290"/>
            <ac:picMk id="12" creationId="{F99D16F0-4B03-4FCF-A448-084DE924B8FF}"/>
          </ac:picMkLst>
        </pc:picChg>
        <pc:picChg chg="add mod">
          <ac:chgData name="med naceur khlifi" userId="f96b9fdc48c2b7dd" providerId="LiveId" clId="{43C19A2B-C87F-41B5-9698-A1EC9CAE0FDB}" dt="2024-11-25T04:54:04.717" v="697" actId="1076"/>
          <ac:picMkLst>
            <pc:docMk/>
            <pc:sldMk cId="311620750" sldId="290"/>
            <ac:picMk id="14" creationId="{DF80CA44-08C6-6E3F-ECEC-5CD6D5A792C2}"/>
          </ac:picMkLst>
        </pc:picChg>
        <pc:picChg chg="add mod">
          <ac:chgData name="med naceur khlifi" userId="f96b9fdc48c2b7dd" providerId="LiveId" clId="{43C19A2B-C87F-41B5-9698-A1EC9CAE0FDB}" dt="2024-11-25T04:54:05.941" v="698" actId="1076"/>
          <ac:picMkLst>
            <pc:docMk/>
            <pc:sldMk cId="311620750" sldId="290"/>
            <ac:picMk id="15" creationId="{B9694EA8-C067-E767-6D45-7521098CC335}"/>
          </ac:picMkLst>
        </pc:picChg>
        <pc:picChg chg="add mod">
          <ac:chgData name="med naceur khlifi" userId="f96b9fdc48c2b7dd" providerId="LiveId" clId="{43C19A2B-C87F-41B5-9698-A1EC9CAE0FDB}" dt="2024-11-25T04:54:11.189" v="701" actId="1076"/>
          <ac:picMkLst>
            <pc:docMk/>
            <pc:sldMk cId="311620750" sldId="290"/>
            <ac:picMk id="16" creationId="{0CAEA49D-5D09-1983-CBC0-0F4C6C5E3D92}"/>
          </ac:picMkLst>
        </pc:picChg>
      </pc:sldChg>
      <pc:sldChg chg="addSp modSp mod setBg modAnim">
        <pc:chgData name="med naceur khlifi" userId="f96b9fdc48c2b7dd" providerId="LiveId" clId="{43C19A2B-C87F-41B5-9698-A1EC9CAE0FDB}" dt="2024-11-25T08:32:49.547" v="2156"/>
        <pc:sldMkLst>
          <pc:docMk/>
          <pc:sldMk cId="1717772509" sldId="291"/>
        </pc:sldMkLst>
        <pc:spChg chg="add mod">
          <ac:chgData name="med naceur khlifi" userId="f96b9fdc48c2b7dd" providerId="LiveId" clId="{43C19A2B-C87F-41B5-9698-A1EC9CAE0FDB}" dt="2024-11-25T05:01:12.126" v="783"/>
          <ac:spMkLst>
            <pc:docMk/>
            <pc:sldMk cId="1717772509" sldId="291"/>
            <ac:spMk id="11" creationId="{FE2E9537-1812-4CC8-94EF-BD14B91A1193}"/>
          </ac:spMkLst>
        </pc:spChg>
        <pc:picChg chg="add mod">
          <ac:chgData name="med naceur khlifi" userId="f96b9fdc48c2b7dd" providerId="LiveId" clId="{43C19A2B-C87F-41B5-9698-A1EC9CAE0FDB}" dt="2024-11-25T05:00:23.099" v="778" actId="1076"/>
          <ac:picMkLst>
            <pc:docMk/>
            <pc:sldMk cId="1717772509" sldId="291"/>
            <ac:picMk id="7" creationId="{2810CD13-E8F1-A155-D712-82E4F083E224}"/>
          </ac:picMkLst>
        </pc:picChg>
        <pc:picChg chg="add mod">
          <ac:chgData name="med naceur khlifi" userId="f96b9fdc48c2b7dd" providerId="LiveId" clId="{43C19A2B-C87F-41B5-9698-A1EC9CAE0FDB}" dt="2024-11-25T05:00:19.787" v="776" actId="14100"/>
          <ac:picMkLst>
            <pc:docMk/>
            <pc:sldMk cId="1717772509" sldId="291"/>
            <ac:picMk id="9" creationId="{5CDDBEF4-E3FB-AE3B-10AB-79E2528D127C}"/>
          </ac:picMkLst>
        </pc:picChg>
      </pc:sldChg>
      <pc:sldChg chg="addSp modSp mod setBg modAnim">
        <pc:chgData name="med naceur khlifi" userId="f96b9fdc48c2b7dd" providerId="LiveId" clId="{43C19A2B-C87F-41B5-9698-A1EC9CAE0FDB}" dt="2024-11-25T08:32:52.675" v="2157"/>
        <pc:sldMkLst>
          <pc:docMk/>
          <pc:sldMk cId="4255893743" sldId="292"/>
        </pc:sldMkLst>
        <pc:spChg chg="add mod">
          <ac:chgData name="med naceur khlifi" userId="f96b9fdc48c2b7dd" providerId="LiveId" clId="{43C19A2B-C87F-41B5-9698-A1EC9CAE0FDB}" dt="2024-11-25T05:02:00.860" v="788"/>
          <ac:spMkLst>
            <pc:docMk/>
            <pc:sldMk cId="4255893743" sldId="292"/>
            <ac:spMk id="8" creationId="{325DF4B6-863C-FEF0-8FC7-731D956AA2FB}"/>
          </ac:spMkLst>
        </pc:spChg>
        <pc:spChg chg="add mod">
          <ac:chgData name="med naceur khlifi" userId="f96b9fdc48c2b7dd" providerId="LiveId" clId="{43C19A2B-C87F-41B5-9698-A1EC9CAE0FDB}" dt="2024-11-25T05:06:13.003" v="836" actId="1076"/>
          <ac:spMkLst>
            <pc:docMk/>
            <pc:sldMk cId="4255893743" sldId="292"/>
            <ac:spMk id="11" creationId="{DA918037-E281-1104-B0FC-89F9952B6C43}"/>
          </ac:spMkLst>
        </pc:spChg>
        <pc:picChg chg="add mod">
          <ac:chgData name="med naceur khlifi" userId="f96b9fdc48c2b7dd" providerId="LiveId" clId="{43C19A2B-C87F-41B5-9698-A1EC9CAE0FDB}" dt="2024-11-25T05:01:50.474" v="786" actId="1076"/>
          <ac:picMkLst>
            <pc:docMk/>
            <pc:sldMk cId="4255893743" sldId="292"/>
            <ac:picMk id="3" creationId="{4952996D-90DD-95D8-04CA-26DF39CD27AA}"/>
          </ac:picMkLst>
        </pc:picChg>
        <pc:picChg chg="add mod">
          <ac:chgData name="med naceur khlifi" userId="f96b9fdc48c2b7dd" providerId="LiveId" clId="{43C19A2B-C87F-41B5-9698-A1EC9CAE0FDB}" dt="2024-11-25T05:01:54.330" v="787" actId="1076"/>
          <ac:picMkLst>
            <pc:docMk/>
            <pc:sldMk cId="4255893743" sldId="292"/>
            <ac:picMk id="4" creationId="{3E1DEA1B-675A-FB38-78D2-4F7242BE79EA}"/>
          </ac:picMkLst>
        </pc:picChg>
        <pc:picChg chg="add mod">
          <ac:chgData name="med naceur khlifi" userId="f96b9fdc48c2b7dd" providerId="LiveId" clId="{43C19A2B-C87F-41B5-9698-A1EC9CAE0FDB}" dt="2024-11-25T05:01:47.444" v="785" actId="1076"/>
          <ac:picMkLst>
            <pc:docMk/>
            <pc:sldMk cId="4255893743" sldId="292"/>
            <ac:picMk id="7" creationId="{6FCFD065-5817-D216-CC19-9C8572D32DD3}"/>
          </ac:picMkLst>
        </pc:picChg>
        <pc:picChg chg="add mod">
          <ac:chgData name="med naceur khlifi" userId="f96b9fdc48c2b7dd" providerId="LiveId" clId="{43C19A2B-C87F-41B5-9698-A1EC9CAE0FDB}" dt="2024-11-25T05:04:49.444" v="800" actId="1076"/>
          <ac:picMkLst>
            <pc:docMk/>
            <pc:sldMk cId="4255893743" sldId="292"/>
            <ac:picMk id="9" creationId="{6B127575-C215-B200-1F57-7B1E39604201}"/>
          </ac:picMkLst>
        </pc:picChg>
        <pc:picChg chg="add mod">
          <ac:chgData name="med naceur khlifi" userId="f96b9fdc48c2b7dd" providerId="LiveId" clId="{43C19A2B-C87F-41B5-9698-A1EC9CAE0FDB}" dt="2024-11-25T05:04:49.444" v="800" actId="1076"/>
          <ac:picMkLst>
            <pc:docMk/>
            <pc:sldMk cId="4255893743" sldId="292"/>
            <ac:picMk id="10" creationId="{8D13CDD3-2BC4-298C-2941-06788A71A4F7}"/>
          </ac:picMkLst>
        </pc:picChg>
      </pc:sldChg>
      <pc:sldChg chg="setBg modAnim">
        <pc:chgData name="med naceur khlifi" userId="f96b9fdc48c2b7dd" providerId="LiveId" clId="{43C19A2B-C87F-41B5-9698-A1EC9CAE0FDB}" dt="2024-11-25T05:51:16.272" v="1393"/>
        <pc:sldMkLst>
          <pc:docMk/>
          <pc:sldMk cId="2552263419" sldId="293"/>
        </pc:sldMkLst>
      </pc:sldChg>
      <pc:sldChg chg="setBg modAnim">
        <pc:chgData name="med naceur khlifi" userId="f96b9fdc48c2b7dd" providerId="LiveId" clId="{43C19A2B-C87F-41B5-9698-A1EC9CAE0FDB}" dt="2024-11-25T05:51:24.633" v="1394"/>
        <pc:sldMkLst>
          <pc:docMk/>
          <pc:sldMk cId="1683528278" sldId="294"/>
        </pc:sldMkLst>
      </pc:sldChg>
      <pc:sldChg chg="addSp modSp mod setBg">
        <pc:chgData name="med naceur khlifi" userId="f96b9fdc48c2b7dd" providerId="LiveId" clId="{43C19A2B-C87F-41B5-9698-A1EC9CAE0FDB}" dt="2024-11-25T05:05:42.731" v="819" actId="20577"/>
        <pc:sldMkLst>
          <pc:docMk/>
          <pc:sldMk cId="1258350185" sldId="295"/>
        </pc:sldMkLst>
        <pc:spChg chg="add mod">
          <ac:chgData name="med naceur khlifi" userId="f96b9fdc48c2b7dd" providerId="LiveId" clId="{43C19A2B-C87F-41B5-9698-A1EC9CAE0FDB}" dt="2024-11-25T05:05:42.731" v="819" actId="20577"/>
          <ac:spMkLst>
            <pc:docMk/>
            <pc:sldMk cId="1258350185" sldId="295"/>
            <ac:spMk id="5" creationId="{ADE2B1B3-AD9C-2AFD-24A8-91372A9818EE}"/>
          </ac:spMkLst>
        </pc:spChg>
        <pc:spChg chg="mod">
          <ac:chgData name="med naceur khlifi" userId="f96b9fdc48c2b7dd" providerId="LiveId" clId="{43C19A2B-C87F-41B5-9698-A1EC9CAE0FDB}" dt="2024-11-25T05:03:50.115" v="790" actId="1076"/>
          <ac:spMkLst>
            <pc:docMk/>
            <pc:sldMk cId="1258350185" sldId="295"/>
            <ac:spMk id="11" creationId="{3778B4A6-0970-3DC9-4095-4C576FA466B5}"/>
          </ac:spMkLst>
        </pc:spChg>
        <pc:spChg chg="mod">
          <ac:chgData name="med naceur khlifi" userId="f96b9fdc48c2b7dd" providerId="LiveId" clId="{43C19A2B-C87F-41B5-9698-A1EC9CAE0FDB}" dt="2024-11-25T05:03:50.115" v="790" actId="1076"/>
          <ac:spMkLst>
            <pc:docMk/>
            <pc:sldMk cId="1258350185" sldId="295"/>
            <ac:spMk id="40" creationId="{AAD00070-97AA-E406-C7B9-3C05439CED55}"/>
          </ac:spMkLst>
        </pc:spChg>
        <pc:spChg chg="mod">
          <ac:chgData name="med naceur khlifi" userId="f96b9fdc48c2b7dd" providerId="LiveId" clId="{43C19A2B-C87F-41B5-9698-A1EC9CAE0FDB}" dt="2024-11-25T05:03:50.115" v="790" actId="1076"/>
          <ac:spMkLst>
            <pc:docMk/>
            <pc:sldMk cId="1258350185" sldId="295"/>
            <ac:spMk id="41" creationId="{D1F690C6-C950-6E55-07F9-541DE4643525}"/>
          </ac:spMkLst>
        </pc:sp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3" creationId="{9A61FE58-E4FE-F3E6-1DF3-F1C805244656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4" creationId="{D0F10FBC-F5D1-29FA-C03F-2FE9CF129A88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5" creationId="{B7E1848F-8B69-6B07-532E-3FF1A61D3A28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6" creationId="{8C531215-D51C-9104-8D18-7261958539C5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7" creationId="{3B6355C5-7C84-F056-F65B-B9C792D31F5D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8" creationId="{1A149AD1-D8F1-344E-2EBA-03E1656603A8}"/>
          </ac:graphicFrameMkLst>
        </pc:graphicFrameChg>
        <pc:graphicFrameChg chg="mod">
          <ac:chgData name="med naceur khlifi" userId="f96b9fdc48c2b7dd" providerId="LiveId" clId="{43C19A2B-C87F-41B5-9698-A1EC9CAE0FDB}" dt="2024-11-25T05:03:50.115" v="790" actId="1076"/>
          <ac:graphicFrameMkLst>
            <pc:docMk/>
            <pc:sldMk cId="1258350185" sldId="295"/>
            <ac:graphicFrameMk id="29" creationId="{80C3BA96-7115-F1E8-C5FD-42AC0DE0260B}"/>
          </ac:graphicFrameMkLst>
        </pc:graphicFrameChg>
        <pc:picChg chg="add mod">
          <ac:chgData name="med naceur khlifi" userId="f96b9fdc48c2b7dd" providerId="LiveId" clId="{43C19A2B-C87F-41B5-9698-A1EC9CAE0FDB}" dt="2024-11-25T05:03:55.068" v="792" actId="1076"/>
          <ac:picMkLst>
            <pc:docMk/>
            <pc:sldMk cId="1258350185" sldId="295"/>
            <ac:picMk id="3" creationId="{7A1E7F26-BE0E-E60A-77D3-BCCC0A7BCBCC}"/>
          </ac:picMkLst>
        </pc:picChg>
        <pc:picChg chg="mod">
          <ac:chgData name="med naceur khlifi" userId="f96b9fdc48c2b7dd" providerId="LiveId" clId="{43C19A2B-C87F-41B5-9698-A1EC9CAE0FDB}" dt="2024-11-25T05:03:59.243" v="793" actId="1076"/>
          <ac:picMkLst>
            <pc:docMk/>
            <pc:sldMk cId="1258350185" sldId="295"/>
            <ac:picMk id="31" creationId="{12C7CAF5-405B-5CC4-FCA6-33EA95845AE9}"/>
          </ac:picMkLst>
        </pc:picChg>
        <pc:picChg chg="mod">
          <ac:chgData name="med naceur khlifi" userId="f96b9fdc48c2b7dd" providerId="LiveId" clId="{43C19A2B-C87F-41B5-9698-A1EC9CAE0FDB}" dt="2024-11-25T05:03:50.115" v="790" actId="1076"/>
          <ac:picMkLst>
            <pc:docMk/>
            <pc:sldMk cId="1258350185" sldId="295"/>
            <ac:picMk id="36" creationId="{89738E2B-EE18-6F3E-D837-FCC0255A852E}"/>
          </ac:picMkLst>
        </pc:picChg>
        <pc:picChg chg="mod">
          <ac:chgData name="med naceur khlifi" userId="f96b9fdc48c2b7dd" providerId="LiveId" clId="{43C19A2B-C87F-41B5-9698-A1EC9CAE0FDB}" dt="2024-11-25T05:03:50.115" v="790" actId="1076"/>
          <ac:picMkLst>
            <pc:docMk/>
            <pc:sldMk cId="1258350185" sldId="295"/>
            <ac:picMk id="39" creationId="{DA615701-AF18-0946-9136-3AA8BF60786C}"/>
          </ac:picMkLst>
        </pc:picChg>
      </pc:sldChg>
      <pc:sldChg chg="addSp modSp mod setBg">
        <pc:chgData name="med naceur khlifi" userId="f96b9fdc48c2b7dd" providerId="LiveId" clId="{43C19A2B-C87F-41B5-9698-A1EC9CAE0FDB}" dt="2024-11-26T20:44:21.645" v="2461" actId="1076"/>
        <pc:sldMkLst>
          <pc:docMk/>
          <pc:sldMk cId="1346353749" sldId="296"/>
        </pc:sldMkLst>
        <pc:spChg chg="add mod">
          <ac:chgData name="med naceur khlifi" userId="f96b9fdc48c2b7dd" providerId="LiveId" clId="{43C19A2B-C87F-41B5-9698-A1EC9CAE0FDB}" dt="2024-11-26T20:43:12.665" v="2440" actId="1076"/>
          <ac:spMkLst>
            <pc:docMk/>
            <pc:sldMk cId="1346353749" sldId="296"/>
            <ac:spMk id="5" creationId="{C8006E88-A55E-7F38-B176-DE99DC09BD58}"/>
          </ac:spMkLst>
        </pc:spChg>
        <pc:spChg chg="mod">
          <ac:chgData name="med naceur khlifi" userId="f96b9fdc48c2b7dd" providerId="LiveId" clId="{43C19A2B-C87F-41B5-9698-A1EC9CAE0FDB}" dt="2024-11-26T20:44:21.645" v="2461" actId="1076"/>
          <ac:spMkLst>
            <pc:docMk/>
            <pc:sldMk cId="1346353749" sldId="296"/>
            <ac:spMk id="13" creationId="{AE6BAC96-ECDD-6A72-BC14-2C34F1B81FAF}"/>
          </ac:spMkLst>
        </pc:spChg>
        <pc:spChg chg="add mod">
          <ac:chgData name="med naceur khlifi" userId="f96b9fdc48c2b7dd" providerId="LiveId" clId="{43C19A2B-C87F-41B5-9698-A1EC9CAE0FDB}" dt="2024-11-26T20:43:58.036" v="2453" actId="688"/>
          <ac:spMkLst>
            <pc:docMk/>
            <pc:sldMk cId="1346353749" sldId="296"/>
            <ac:spMk id="16" creationId="{6A8EBD05-5E42-589A-2767-CDF4A1C4008A}"/>
          </ac:spMkLst>
        </pc:spChg>
        <pc:spChg chg="add mod">
          <ac:chgData name="med naceur khlifi" userId="f96b9fdc48c2b7dd" providerId="LiveId" clId="{43C19A2B-C87F-41B5-9698-A1EC9CAE0FDB}" dt="2024-11-26T20:43:52.077" v="2451" actId="14100"/>
          <ac:spMkLst>
            <pc:docMk/>
            <pc:sldMk cId="1346353749" sldId="296"/>
            <ac:spMk id="19" creationId="{D9F84B64-B743-EFAD-28F6-92DD359037F6}"/>
          </ac:spMkLst>
        </pc:spChg>
        <pc:picChg chg="add mod">
          <ac:chgData name="med naceur khlifi" userId="f96b9fdc48c2b7dd" providerId="LiveId" clId="{43C19A2B-C87F-41B5-9698-A1EC9CAE0FDB}" dt="2024-11-26T20:44:00.321" v="2454" actId="1076"/>
          <ac:picMkLst>
            <pc:docMk/>
            <pc:sldMk cId="1346353749" sldId="296"/>
            <ac:picMk id="3" creationId="{AF51C807-75FD-2043-CB70-0CD58DF22A23}"/>
          </ac:picMkLst>
        </pc:picChg>
        <pc:picChg chg="mod">
          <ac:chgData name="med naceur khlifi" userId="f96b9fdc48c2b7dd" providerId="LiveId" clId="{43C19A2B-C87F-41B5-9698-A1EC9CAE0FDB}" dt="2024-11-26T20:43:00.760" v="2437" actId="14100"/>
          <ac:picMkLst>
            <pc:docMk/>
            <pc:sldMk cId="1346353749" sldId="296"/>
            <ac:picMk id="9" creationId="{F749CEAE-79AC-EA5E-7290-CEB95E633949}"/>
          </ac:picMkLst>
        </pc:picChg>
        <pc:picChg chg="add mod">
          <ac:chgData name="med naceur khlifi" userId="f96b9fdc48c2b7dd" providerId="LiveId" clId="{43C19A2B-C87F-41B5-9698-A1EC9CAE0FDB}" dt="2024-11-26T20:43:10.543" v="2439" actId="1076"/>
          <ac:picMkLst>
            <pc:docMk/>
            <pc:sldMk cId="1346353749" sldId="296"/>
            <ac:picMk id="15" creationId="{34FC8BE0-81B6-4F34-13A4-C22A680A4F7B}"/>
          </ac:picMkLst>
        </pc:picChg>
        <pc:picChg chg="add mod">
          <ac:chgData name="med naceur khlifi" userId="f96b9fdc48c2b7dd" providerId="LiveId" clId="{43C19A2B-C87F-41B5-9698-A1EC9CAE0FDB}" dt="2024-11-26T20:44:17.503" v="2459" actId="1076"/>
          <ac:picMkLst>
            <pc:docMk/>
            <pc:sldMk cId="1346353749" sldId="296"/>
            <ac:picMk id="17" creationId="{80E52A59-9EAC-E553-7E62-5F5D5C85FD52}"/>
          </ac:picMkLst>
        </pc:picChg>
        <pc:picChg chg="mod">
          <ac:chgData name="med naceur khlifi" userId="f96b9fdc48c2b7dd" providerId="LiveId" clId="{43C19A2B-C87F-41B5-9698-A1EC9CAE0FDB}" dt="2024-11-26T20:43:27.664" v="2444" actId="1076"/>
          <ac:picMkLst>
            <pc:docMk/>
            <pc:sldMk cId="1346353749" sldId="296"/>
            <ac:picMk id="36" creationId="{B1C4E781-7B27-EE9E-1B72-7D261611B44A}"/>
          </ac:picMkLst>
        </pc:picChg>
        <pc:cxnChg chg="mod">
          <ac:chgData name="med naceur khlifi" userId="f96b9fdc48c2b7dd" providerId="LiveId" clId="{43C19A2B-C87F-41B5-9698-A1EC9CAE0FDB}" dt="2024-11-26T20:44:03.152" v="2455" actId="14100"/>
          <ac:cxnSpMkLst>
            <pc:docMk/>
            <pc:sldMk cId="1346353749" sldId="296"/>
            <ac:cxnSpMk id="18" creationId="{6FFFAA9A-0CB9-33AF-ABF7-22CF10C19BAE}"/>
          </ac:cxnSpMkLst>
        </pc:cxnChg>
        <pc:cxnChg chg="mod">
          <ac:chgData name="med naceur khlifi" userId="f96b9fdc48c2b7dd" providerId="LiveId" clId="{43C19A2B-C87F-41B5-9698-A1EC9CAE0FDB}" dt="2024-11-26T20:44:06.285" v="2456" actId="14100"/>
          <ac:cxnSpMkLst>
            <pc:docMk/>
            <pc:sldMk cId="1346353749" sldId="296"/>
            <ac:cxnSpMk id="20" creationId="{3D0C0747-EB2C-E289-5912-E8932A06AA40}"/>
          </ac:cxnSpMkLst>
        </pc:cxnChg>
        <pc:cxnChg chg="mod">
          <ac:chgData name="med naceur khlifi" userId="f96b9fdc48c2b7dd" providerId="LiveId" clId="{43C19A2B-C87F-41B5-9698-A1EC9CAE0FDB}" dt="2024-11-26T20:44:09.719" v="2457" actId="14100"/>
          <ac:cxnSpMkLst>
            <pc:docMk/>
            <pc:sldMk cId="1346353749" sldId="296"/>
            <ac:cxnSpMk id="34" creationId="{8C07F266-9CA5-A0DB-D11C-FCC4DB3EC8E2}"/>
          </ac:cxnSpMkLst>
        </pc:cxnChg>
        <pc:cxnChg chg="mod">
          <ac:chgData name="med naceur khlifi" userId="f96b9fdc48c2b7dd" providerId="LiveId" clId="{43C19A2B-C87F-41B5-9698-A1EC9CAE0FDB}" dt="2024-11-26T20:44:12.558" v="2458" actId="14100"/>
          <ac:cxnSpMkLst>
            <pc:docMk/>
            <pc:sldMk cId="1346353749" sldId="296"/>
            <ac:cxnSpMk id="38" creationId="{91403B1A-6409-E52D-88D6-E32B8BDC79A9}"/>
          </ac:cxnSpMkLst>
        </pc:cxnChg>
      </pc:sldChg>
      <pc:sldChg chg="addSp delSp modSp mod setBg">
        <pc:chgData name="med naceur khlifi" userId="f96b9fdc48c2b7dd" providerId="LiveId" clId="{43C19A2B-C87F-41B5-9698-A1EC9CAE0FDB}" dt="2024-11-25T05:09:25.435" v="874" actId="1076"/>
        <pc:sldMkLst>
          <pc:docMk/>
          <pc:sldMk cId="920633819" sldId="297"/>
        </pc:sldMkLst>
        <pc:spChg chg="del">
          <ac:chgData name="med naceur khlifi" userId="f96b9fdc48c2b7dd" providerId="LiveId" clId="{43C19A2B-C87F-41B5-9698-A1EC9CAE0FDB}" dt="2024-11-25T05:09:12.873" v="871" actId="478"/>
          <ac:spMkLst>
            <pc:docMk/>
            <pc:sldMk cId="920633819" sldId="297"/>
            <ac:spMk id="3" creationId="{EFD92B7B-BCE1-E10D-B745-AE44806DD1F2}"/>
          </ac:spMkLst>
        </pc:spChg>
        <pc:spChg chg="add mod">
          <ac:chgData name="med naceur khlifi" userId="f96b9fdc48c2b7dd" providerId="LiveId" clId="{43C19A2B-C87F-41B5-9698-A1EC9CAE0FDB}" dt="2024-11-25T05:09:25.435" v="874" actId="1076"/>
          <ac:spMkLst>
            <pc:docMk/>
            <pc:sldMk cId="920633819" sldId="297"/>
            <ac:spMk id="22" creationId="{C52C6939-4479-A958-8108-569897538F02}"/>
          </ac:spMkLst>
        </pc:spChg>
        <pc:spChg chg="add mod">
          <ac:chgData name="med naceur khlifi" userId="f96b9fdc48c2b7dd" providerId="LiveId" clId="{43C19A2B-C87F-41B5-9698-A1EC9CAE0FDB}" dt="2024-11-25T05:09:25.435" v="874" actId="1076"/>
          <ac:spMkLst>
            <pc:docMk/>
            <pc:sldMk cId="920633819" sldId="297"/>
            <ac:spMk id="30" creationId="{552A2B10-44DD-9174-E2DF-3762BA00A6BD}"/>
          </ac:spMkLst>
        </pc:spChg>
        <pc:spChg chg="add mod">
          <ac:chgData name="med naceur khlifi" userId="f96b9fdc48c2b7dd" providerId="LiveId" clId="{43C19A2B-C87F-41B5-9698-A1EC9CAE0FDB}" dt="2024-11-25T05:09:25.435" v="874" actId="1076"/>
          <ac:spMkLst>
            <pc:docMk/>
            <pc:sldMk cId="920633819" sldId="297"/>
            <ac:spMk id="32" creationId="{C0474C8A-BE1B-D9A3-3E33-87A95ED12135}"/>
          </ac:spMkLst>
        </pc:spChg>
        <pc:spChg chg="add mod">
          <ac:chgData name="med naceur khlifi" userId="f96b9fdc48c2b7dd" providerId="LiveId" clId="{43C19A2B-C87F-41B5-9698-A1EC9CAE0FDB}" dt="2024-11-25T05:09:25.435" v="874" actId="1076"/>
          <ac:spMkLst>
            <pc:docMk/>
            <pc:sldMk cId="920633819" sldId="297"/>
            <ac:spMk id="34" creationId="{C5986D01-7837-1609-28AD-5E32F1C3B786}"/>
          </ac:spMkLst>
        </pc:spChg>
        <pc:spChg chg="del">
          <ac:chgData name="med naceur khlifi" userId="f96b9fdc48c2b7dd" providerId="LiveId" clId="{43C19A2B-C87F-41B5-9698-A1EC9CAE0FDB}" dt="2024-11-25T05:09:12.873" v="871" actId="478"/>
          <ac:spMkLst>
            <pc:docMk/>
            <pc:sldMk cId="920633819" sldId="297"/>
            <ac:spMk id="40" creationId="{60C0275B-CE2D-2357-7E9E-7F8C4BD74D87}"/>
          </ac:spMkLst>
        </pc:spChg>
        <pc:spChg chg="del">
          <ac:chgData name="med naceur khlifi" userId="f96b9fdc48c2b7dd" providerId="LiveId" clId="{43C19A2B-C87F-41B5-9698-A1EC9CAE0FDB}" dt="2024-11-25T05:09:12.873" v="871" actId="478"/>
          <ac:spMkLst>
            <pc:docMk/>
            <pc:sldMk cId="920633819" sldId="297"/>
            <ac:spMk id="41" creationId="{A01FE615-E260-5784-49BA-98B6A08B38F6}"/>
          </ac:spMkLst>
        </pc:sp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2" creationId="{158B99CE-CE8F-A194-574D-ECBC9B068277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7" creationId="{410321BB-EEA4-5D32-0071-8D8D9FD67030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9" creationId="{2E001B4C-F234-19DE-AC55-5E6C8146EE9D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11" creationId="{FB1B2F06-495A-6890-9AA2-FE8C802A5E5A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14" creationId="{1D20C067-0708-B0F7-41CB-5139D5073681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17" creationId="{C9A6106C-EFF7-325B-727F-C9D7B2693F57}"/>
          </ac:graphicFrameMkLst>
        </pc:graphicFrameChg>
        <pc:graphicFrameChg chg="add mod">
          <ac:chgData name="med naceur khlifi" userId="f96b9fdc48c2b7dd" providerId="LiveId" clId="{43C19A2B-C87F-41B5-9698-A1EC9CAE0FDB}" dt="2024-11-25T05:09:25.435" v="874" actId="1076"/>
          <ac:graphicFrameMkLst>
            <pc:docMk/>
            <pc:sldMk cId="920633819" sldId="297"/>
            <ac:graphicFrameMk id="18" creationId="{2442BA20-63E0-5572-E10F-8C3622DECD1C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3" creationId="{2679DEB9-57E0-ECB5-6D23-A5F24E3D7A41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4" creationId="{9E8A2694-1811-7028-A0D2-C45EA926F4F6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5" creationId="{3BAA56A3-9556-66FD-A877-F71841881F5D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6" creationId="{A9D57641-1BFF-7319-A1D0-0AED5C3EC947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7" creationId="{9A741F9D-F2C8-810D-3819-430BFF9F08D5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8" creationId="{7FFA382C-4B89-C75A-3E28-BFCC34BC6AD6}"/>
          </ac:graphicFrameMkLst>
        </pc:graphicFrameChg>
        <pc:graphicFrameChg chg="del">
          <ac:chgData name="med naceur khlifi" userId="f96b9fdc48c2b7dd" providerId="LiveId" clId="{43C19A2B-C87F-41B5-9698-A1EC9CAE0FDB}" dt="2024-11-25T05:09:12.873" v="871" actId="478"/>
          <ac:graphicFrameMkLst>
            <pc:docMk/>
            <pc:sldMk cId="920633819" sldId="297"/>
            <ac:graphicFrameMk id="29" creationId="{E7C52643-2DFA-8E94-EAC7-E5CC53434059}"/>
          </ac:graphicFrameMkLst>
        </pc:graphicFrameChg>
        <pc:picChg chg="add mod">
          <ac:chgData name="med naceur khlifi" userId="f96b9fdc48c2b7dd" providerId="LiveId" clId="{43C19A2B-C87F-41B5-9698-A1EC9CAE0FDB}" dt="2024-11-25T05:09:25.435" v="874" actId="1076"/>
          <ac:picMkLst>
            <pc:docMk/>
            <pc:sldMk cId="920633819" sldId="297"/>
            <ac:picMk id="19" creationId="{A885F6FD-14D6-0034-340A-A3F86C8E6F80}"/>
          </ac:picMkLst>
        </pc:picChg>
        <pc:picChg chg="add mod">
          <ac:chgData name="med naceur khlifi" userId="f96b9fdc48c2b7dd" providerId="LiveId" clId="{43C19A2B-C87F-41B5-9698-A1EC9CAE0FDB}" dt="2024-11-25T05:09:25.435" v="874" actId="1076"/>
          <ac:picMkLst>
            <pc:docMk/>
            <pc:sldMk cId="920633819" sldId="297"/>
            <ac:picMk id="20" creationId="{B34508F0-2857-F276-D200-78B8135385E3}"/>
          </ac:picMkLst>
        </pc:picChg>
        <pc:picChg chg="add mod">
          <ac:chgData name="med naceur khlifi" userId="f96b9fdc48c2b7dd" providerId="LiveId" clId="{43C19A2B-C87F-41B5-9698-A1EC9CAE0FDB}" dt="2024-11-25T05:09:25.435" v="874" actId="1076"/>
          <ac:picMkLst>
            <pc:docMk/>
            <pc:sldMk cId="920633819" sldId="297"/>
            <ac:picMk id="21" creationId="{C674EADA-45EF-8286-EBA8-4C220F2DB79B}"/>
          </ac:picMkLst>
        </pc:picChg>
        <pc:picChg chg="del">
          <ac:chgData name="med naceur khlifi" userId="f96b9fdc48c2b7dd" providerId="LiveId" clId="{43C19A2B-C87F-41B5-9698-A1EC9CAE0FDB}" dt="2024-11-25T05:09:12.873" v="871" actId="478"/>
          <ac:picMkLst>
            <pc:docMk/>
            <pc:sldMk cId="920633819" sldId="297"/>
            <ac:picMk id="31" creationId="{039750D5-A5E6-4B4B-E41B-C40C193634E9}"/>
          </ac:picMkLst>
        </pc:picChg>
        <pc:picChg chg="add mod">
          <ac:chgData name="med naceur khlifi" userId="f96b9fdc48c2b7dd" providerId="LiveId" clId="{43C19A2B-C87F-41B5-9698-A1EC9CAE0FDB}" dt="2024-11-25T05:09:25.435" v="874" actId="1076"/>
          <ac:picMkLst>
            <pc:docMk/>
            <pc:sldMk cId="920633819" sldId="297"/>
            <ac:picMk id="33" creationId="{89B89D7A-6209-0677-B1DE-0D6635801DDB}"/>
          </ac:picMkLst>
        </pc:picChg>
        <pc:picChg chg="del">
          <ac:chgData name="med naceur khlifi" userId="f96b9fdc48c2b7dd" providerId="LiveId" clId="{43C19A2B-C87F-41B5-9698-A1EC9CAE0FDB}" dt="2024-11-25T05:09:12.873" v="871" actId="478"/>
          <ac:picMkLst>
            <pc:docMk/>
            <pc:sldMk cId="920633819" sldId="297"/>
            <ac:picMk id="36" creationId="{9B366CF6-FEC9-F0A4-B9F1-C8C29DE68856}"/>
          </ac:picMkLst>
        </pc:picChg>
        <pc:picChg chg="del">
          <ac:chgData name="med naceur khlifi" userId="f96b9fdc48c2b7dd" providerId="LiveId" clId="{43C19A2B-C87F-41B5-9698-A1EC9CAE0FDB}" dt="2024-11-25T05:09:12.873" v="871" actId="478"/>
          <ac:picMkLst>
            <pc:docMk/>
            <pc:sldMk cId="920633819" sldId="297"/>
            <ac:picMk id="39" creationId="{B39F39FA-4B1F-BCAC-253C-205EA602FF0A}"/>
          </ac:picMkLst>
        </pc:picChg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1460452364" sldId="298"/>
        </pc:sldMkLst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2991762511" sldId="299"/>
        </pc:sldMkLst>
      </pc:sldChg>
      <pc:sldChg chg="addSp delSp modSp mod setBg">
        <pc:chgData name="med naceur khlifi" userId="f96b9fdc48c2b7dd" providerId="LiveId" clId="{43C19A2B-C87F-41B5-9698-A1EC9CAE0FDB}" dt="2024-11-25T05:09:00.804" v="870" actId="1076"/>
        <pc:sldMkLst>
          <pc:docMk/>
          <pc:sldMk cId="268034505" sldId="300"/>
        </pc:sldMkLst>
        <pc:spChg chg="del">
          <ac:chgData name="med naceur khlifi" userId="f96b9fdc48c2b7dd" providerId="LiveId" clId="{43C19A2B-C87F-41B5-9698-A1EC9CAE0FDB}" dt="2024-11-25T05:08:48.420" v="868" actId="478"/>
          <ac:spMkLst>
            <pc:docMk/>
            <pc:sldMk cId="268034505" sldId="300"/>
            <ac:spMk id="3" creationId="{3DAC4DF9-B36E-043D-2F88-D104F13CB221}"/>
          </ac:spMkLst>
        </pc:spChg>
        <pc:spChg chg="add mod">
          <ac:chgData name="med naceur khlifi" userId="f96b9fdc48c2b7dd" providerId="LiveId" clId="{43C19A2B-C87F-41B5-9698-A1EC9CAE0FDB}" dt="2024-11-25T05:08:43.691" v="867"/>
          <ac:spMkLst>
            <pc:docMk/>
            <pc:sldMk cId="268034505" sldId="300"/>
            <ac:spMk id="22" creationId="{BA4FA740-9E66-8C56-C2C1-998AFC30A952}"/>
          </ac:spMkLst>
        </pc:spChg>
        <pc:spChg chg="add mod">
          <ac:chgData name="med naceur khlifi" userId="f96b9fdc48c2b7dd" providerId="LiveId" clId="{43C19A2B-C87F-41B5-9698-A1EC9CAE0FDB}" dt="2024-11-25T05:08:43.691" v="867"/>
          <ac:spMkLst>
            <pc:docMk/>
            <pc:sldMk cId="268034505" sldId="300"/>
            <ac:spMk id="30" creationId="{7F691D03-18DD-9602-6DA4-B0D06C23D6CD}"/>
          </ac:spMkLst>
        </pc:spChg>
        <pc:spChg chg="add mod">
          <ac:chgData name="med naceur khlifi" userId="f96b9fdc48c2b7dd" providerId="LiveId" clId="{43C19A2B-C87F-41B5-9698-A1EC9CAE0FDB}" dt="2024-11-25T05:08:43.691" v="867"/>
          <ac:spMkLst>
            <pc:docMk/>
            <pc:sldMk cId="268034505" sldId="300"/>
            <ac:spMk id="32" creationId="{153B9B00-7C91-2FE4-9AE7-B8E66819F650}"/>
          </ac:spMkLst>
        </pc:spChg>
        <pc:spChg chg="add mod">
          <ac:chgData name="med naceur khlifi" userId="f96b9fdc48c2b7dd" providerId="LiveId" clId="{43C19A2B-C87F-41B5-9698-A1EC9CAE0FDB}" dt="2024-11-25T05:08:43.691" v="867"/>
          <ac:spMkLst>
            <pc:docMk/>
            <pc:sldMk cId="268034505" sldId="300"/>
            <ac:spMk id="34" creationId="{73234D38-22ED-5AF1-9B6C-38100FB6866C}"/>
          </ac:spMkLst>
        </pc:spChg>
        <pc:spChg chg="del">
          <ac:chgData name="med naceur khlifi" userId="f96b9fdc48c2b7dd" providerId="LiveId" clId="{43C19A2B-C87F-41B5-9698-A1EC9CAE0FDB}" dt="2024-11-25T05:08:48.420" v="868" actId="478"/>
          <ac:spMkLst>
            <pc:docMk/>
            <pc:sldMk cId="268034505" sldId="300"/>
            <ac:spMk id="40" creationId="{EAF2903A-C4B8-B0CB-5B05-ED337CEA2E85}"/>
          </ac:spMkLst>
        </pc:spChg>
        <pc:spChg chg="del">
          <ac:chgData name="med naceur khlifi" userId="f96b9fdc48c2b7dd" providerId="LiveId" clId="{43C19A2B-C87F-41B5-9698-A1EC9CAE0FDB}" dt="2024-11-25T05:08:48.420" v="868" actId="478"/>
          <ac:spMkLst>
            <pc:docMk/>
            <pc:sldMk cId="268034505" sldId="300"/>
            <ac:spMk id="41" creationId="{B60426EB-CB34-CF3C-36A3-9D044F5B1B1F}"/>
          </ac:spMkLst>
        </pc:spChg>
        <pc:spChg chg="add mod">
          <ac:chgData name="med naceur khlifi" userId="f96b9fdc48c2b7dd" providerId="LiveId" clId="{43C19A2B-C87F-41B5-9698-A1EC9CAE0FDB}" dt="2024-11-25T05:09:00.804" v="870" actId="1076"/>
          <ac:spMkLst>
            <pc:docMk/>
            <pc:sldMk cId="268034505" sldId="300"/>
            <ac:spMk id="49" creationId="{700DB3C1-37E7-83D5-80D4-7CEBB851B2DF}"/>
          </ac:spMkLst>
        </pc:spChg>
        <pc:spChg chg="add mod">
          <ac:chgData name="med naceur khlifi" userId="f96b9fdc48c2b7dd" providerId="LiveId" clId="{43C19A2B-C87F-41B5-9698-A1EC9CAE0FDB}" dt="2024-11-25T05:09:00.804" v="870" actId="1076"/>
          <ac:spMkLst>
            <pc:docMk/>
            <pc:sldMk cId="268034505" sldId="300"/>
            <ac:spMk id="50" creationId="{E0F9AE9C-73DB-AA5B-B377-A1261F167CEC}"/>
          </ac:spMkLst>
        </pc:spChg>
        <pc:spChg chg="add mod">
          <ac:chgData name="med naceur khlifi" userId="f96b9fdc48c2b7dd" providerId="LiveId" clId="{43C19A2B-C87F-41B5-9698-A1EC9CAE0FDB}" dt="2024-11-25T05:09:00.804" v="870" actId="1076"/>
          <ac:spMkLst>
            <pc:docMk/>
            <pc:sldMk cId="268034505" sldId="300"/>
            <ac:spMk id="51" creationId="{A02680C2-CD42-D481-2F22-52879D0DBCC0}"/>
          </ac:spMkLst>
        </pc:spChg>
        <pc:spChg chg="add mod">
          <ac:chgData name="med naceur khlifi" userId="f96b9fdc48c2b7dd" providerId="LiveId" clId="{43C19A2B-C87F-41B5-9698-A1EC9CAE0FDB}" dt="2024-11-25T05:09:00.804" v="870" actId="1076"/>
          <ac:spMkLst>
            <pc:docMk/>
            <pc:sldMk cId="268034505" sldId="300"/>
            <ac:spMk id="53" creationId="{5BF1CB02-1B17-636C-6501-E036DFAFF1D8}"/>
          </ac:spMkLst>
        </pc:sp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1" creationId="{A0B886A9-ED83-8BFA-54A5-BF32CB4EB159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3" creationId="{DA968060-95D6-71EA-82B0-2BB8D093E4F0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4" creationId="{75391907-F43D-510B-EAA4-33E16326E218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5" creationId="{E267D98E-D1EF-E591-D9F3-A7B7EA607261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6" creationId="{C2F4C030-99CE-1E44-56A7-A11C8F3671C8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7" creationId="{E21A2A65-2902-DB78-E5C9-9D092B970614}"/>
          </ac:graphicFrameMkLst>
        </pc:graphicFrameChg>
        <pc:graphicFrameChg chg="add mod">
          <ac:chgData name="med naceur khlifi" userId="f96b9fdc48c2b7dd" providerId="LiveId" clId="{43C19A2B-C87F-41B5-9698-A1EC9CAE0FDB}" dt="2024-11-25T05:08:43.691" v="867"/>
          <ac:graphicFrameMkLst>
            <pc:docMk/>
            <pc:sldMk cId="268034505" sldId="300"/>
            <ac:graphicFrameMk id="18" creationId="{58327660-BA43-E132-3540-6E051A8E8065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3" creationId="{81A42795-BD63-C926-388C-1F5ACCE945AC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4" creationId="{68F7975B-2D03-E665-87A5-2D98BDFBEDC9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5" creationId="{68049BE4-2C11-F0D9-3602-2C392BB2C399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6" creationId="{EBBA4323-466B-5AD8-2CEC-D31EAFB53BAC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7" creationId="{4B0F6B24-9EB1-BD3A-62E5-50FB10EE124D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8" creationId="{9A6535FF-5132-29CB-9F36-24C8D6543623}"/>
          </ac:graphicFrameMkLst>
        </pc:graphicFrameChg>
        <pc:graphicFrameChg chg="del">
          <ac:chgData name="med naceur khlifi" userId="f96b9fdc48c2b7dd" providerId="LiveId" clId="{43C19A2B-C87F-41B5-9698-A1EC9CAE0FDB}" dt="2024-11-25T05:08:48.420" v="868" actId="478"/>
          <ac:graphicFrameMkLst>
            <pc:docMk/>
            <pc:sldMk cId="268034505" sldId="300"/>
            <ac:graphicFrameMk id="29" creationId="{4124199F-4194-F565-9777-1ACAA74DA2B1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35" creationId="{CFB7747B-4131-EF20-D87A-DC600B39C1CA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37" creationId="{9404A525-5068-04D0-4054-72632AC1462D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38" creationId="{930ED28E-A34E-901B-039C-9A1B2A95EFA0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42" creationId="{6527FFBB-331E-8277-8DB1-4051927566A4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43" creationId="{EA870462-9D51-FEEB-90D6-B85F1F99160B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44" creationId="{AACE5052-AF41-81AD-895E-6DBE0C0797CD}"/>
          </ac:graphicFrameMkLst>
        </pc:graphicFrameChg>
        <pc:graphicFrameChg chg="add mod">
          <ac:chgData name="med naceur khlifi" userId="f96b9fdc48c2b7dd" providerId="LiveId" clId="{43C19A2B-C87F-41B5-9698-A1EC9CAE0FDB}" dt="2024-11-25T05:09:00.804" v="870" actId="1076"/>
          <ac:graphicFrameMkLst>
            <pc:docMk/>
            <pc:sldMk cId="268034505" sldId="300"/>
            <ac:graphicFrameMk id="45" creationId="{964D6D0F-89C2-9085-FCE2-16A4329F3872}"/>
          </ac:graphicFrameMkLst>
        </pc:graphicFrameChg>
        <pc:picChg chg="add mod">
          <ac:chgData name="med naceur khlifi" userId="f96b9fdc48c2b7dd" providerId="LiveId" clId="{43C19A2B-C87F-41B5-9698-A1EC9CAE0FDB}" dt="2024-11-25T05:08:43.691" v="867"/>
          <ac:picMkLst>
            <pc:docMk/>
            <pc:sldMk cId="268034505" sldId="300"/>
            <ac:picMk id="19" creationId="{91377033-E8BE-69E9-BDE7-DB83A80703DB}"/>
          </ac:picMkLst>
        </pc:picChg>
        <pc:picChg chg="add mod">
          <ac:chgData name="med naceur khlifi" userId="f96b9fdc48c2b7dd" providerId="LiveId" clId="{43C19A2B-C87F-41B5-9698-A1EC9CAE0FDB}" dt="2024-11-25T05:08:43.691" v="867"/>
          <ac:picMkLst>
            <pc:docMk/>
            <pc:sldMk cId="268034505" sldId="300"/>
            <ac:picMk id="20" creationId="{8408C5FE-B7FF-34A4-1A38-5F5CD8F9D997}"/>
          </ac:picMkLst>
        </pc:picChg>
        <pc:picChg chg="add mod">
          <ac:chgData name="med naceur khlifi" userId="f96b9fdc48c2b7dd" providerId="LiveId" clId="{43C19A2B-C87F-41B5-9698-A1EC9CAE0FDB}" dt="2024-11-25T05:08:43.691" v="867"/>
          <ac:picMkLst>
            <pc:docMk/>
            <pc:sldMk cId="268034505" sldId="300"/>
            <ac:picMk id="21" creationId="{86DF97DF-2B4E-3F77-C6D5-FD1EEC28558C}"/>
          </ac:picMkLst>
        </pc:picChg>
        <pc:picChg chg="del">
          <ac:chgData name="med naceur khlifi" userId="f96b9fdc48c2b7dd" providerId="LiveId" clId="{43C19A2B-C87F-41B5-9698-A1EC9CAE0FDB}" dt="2024-11-25T05:08:48.420" v="868" actId="478"/>
          <ac:picMkLst>
            <pc:docMk/>
            <pc:sldMk cId="268034505" sldId="300"/>
            <ac:picMk id="31" creationId="{5477C364-8D52-6000-44EE-EE583C6086A4}"/>
          </ac:picMkLst>
        </pc:picChg>
        <pc:picChg chg="add mod">
          <ac:chgData name="med naceur khlifi" userId="f96b9fdc48c2b7dd" providerId="LiveId" clId="{43C19A2B-C87F-41B5-9698-A1EC9CAE0FDB}" dt="2024-11-25T05:08:43.691" v="867"/>
          <ac:picMkLst>
            <pc:docMk/>
            <pc:sldMk cId="268034505" sldId="300"/>
            <ac:picMk id="33" creationId="{AF00EC58-3C91-418D-35C6-0AB7C778A8AC}"/>
          </ac:picMkLst>
        </pc:picChg>
        <pc:picChg chg="del">
          <ac:chgData name="med naceur khlifi" userId="f96b9fdc48c2b7dd" providerId="LiveId" clId="{43C19A2B-C87F-41B5-9698-A1EC9CAE0FDB}" dt="2024-11-25T05:08:48.420" v="868" actId="478"/>
          <ac:picMkLst>
            <pc:docMk/>
            <pc:sldMk cId="268034505" sldId="300"/>
            <ac:picMk id="36" creationId="{E06D040D-CCEE-F1F8-C4F9-DB5EA6E0B82D}"/>
          </ac:picMkLst>
        </pc:picChg>
        <pc:picChg chg="del">
          <ac:chgData name="med naceur khlifi" userId="f96b9fdc48c2b7dd" providerId="LiveId" clId="{43C19A2B-C87F-41B5-9698-A1EC9CAE0FDB}" dt="2024-11-25T05:08:48.420" v="868" actId="478"/>
          <ac:picMkLst>
            <pc:docMk/>
            <pc:sldMk cId="268034505" sldId="300"/>
            <ac:picMk id="39" creationId="{BB2FD616-5BFB-9D1D-D1E8-75DE35CA6C57}"/>
          </ac:picMkLst>
        </pc:picChg>
        <pc:picChg chg="add mod">
          <ac:chgData name="med naceur khlifi" userId="f96b9fdc48c2b7dd" providerId="LiveId" clId="{43C19A2B-C87F-41B5-9698-A1EC9CAE0FDB}" dt="2024-11-25T05:09:00.804" v="870" actId="1076"/>
          <ac:picMkLst>
            <pc:docMk/>
            <pc:sldMk cId="268034505" sldId="300"/>
            <ac:picMk id="46" creationId="{C87B60A2-D79D-6082-5F1C-D5B53CA681D5}"/>
          </ac:picMkLst>
        </pc:picChg>
        <pc:picChg chg="add mod">
          <ac:chgData name="med naceur khlifi" userId="f96b9fdc48c2b7dd" providerId="LiveId" clId="{43C19A2B-C87F-41B5-9698-A1EC9CAE0FDB}" dt="2024-11-25T05:09:00.804" v="870" actId="1076"/>
          <ac:picMkLst>
            <pc:docMk/>
            <pc:sldMk cId="268034505" sldId="300"/>
            <ac:picMk id="47" creationId="{F8C88CAF-7C5F-0215-813F-CA4712427B95}"/>
          </ac:picMkLst>
        </pc:picChg>
        <pc:picChg chg="add mod">
          <ac:chgData name="med naceur khlifi" userId="f96b9fdc48c2b7dd" providerId="LiveId" clId="{43C19A2B-C87F-41B5-9698-A1EC9CAE0FDB}" dt="2024-11-25T05:09:00.804" v="870" actId="1076"/>
          <ac:picMkLst>
            <pc:docMk/>
            <pc:sldMk cId="268034505" sldId="300"/>
            <ac:picMk id="48" creationId="{C9CBBED4-C3E7-2C3A-04FB-F9F715E9684C}"/>
          </ac:picMkLst>
        </pc:picChg>
        <pc:picChg chg="add mod">
          <ac:chgData name="med naceur khlifi" userId="f96b9fdc48c2b7dd" providerId="LiveId" clId="{43C19A2B-C87F-41B5-9698-A1EC9CAE0FDB}" dt="2024-11-25T05:09:00.804" v="870" actId="1076"/>
          <ac:picMkLst>
            <pc:docMk/>
            <pc:sldMk cId="268034505" sldId="300"/>
            <ac:picMk id="52" creationId="{C4A45602-B218-4439-FC85-ACA0B207EF75}"/>
          </ac:picMkLst>
        </pc:picChg>
      </pc:sldChg>
      <pc:sldChg chg="addSp modSp mod setBg modAnim">
        <pc:chgData name="med naceur khlifi" userId="f96b9fdc48c2b7dd" providerId="LiveId" clId="{43C19A2B-C87F-41B5-9698-A1EC9CAE0FDB}" dt="2024-11-25T05:54:53.392" v="1403"/>
        <pc:sldMkLst>
          <pc:docMk/>
          <pc:sldMk cId="1063940892" sldId="301"/>
        </pc:sldMkLst>
        <pc:picChg chg="add mod">
          <ac:chgData name="med naceur khlifi" userId="f96b9fdc48c2b7dd" providerId="LiveId" clId="{43C19A2B-C87F-41B5-9698-A1EC9CAE0FDB}" dt="2024-11-25T05:39:00.035" v="1269" actId="1076"/>
          <ac:picMkLst>
            <pc:docMk/>
            <pc:sldMk cId="1063940892" sldId="301"/>
            <ac:picMk id="2" creationId="{E79529AE-BEB5-E9B4-8D20-D2C679FC5776}"/>
          </ac:picMkLst>
        </pc:picChg>
      </pc:sldChg>
      <pc:sldChg chg="addSp delSp modSp mod setBg modAnim">
        <pc:chgData name="med naceur khlifi" userId="f96b9fdc48c2b7dd" providerId="LiveId" clId="{43C19A2B-C87F-41B5-9698-A1EC9CAE0FDB}" dt="2024-11-25T05:55:15.103" v="1404"/>
        <pc:sldMkLst>
          <pc:docMk/>
          <pc:sldMk cId="392885270" sldId="302"/>
        </pc:sldMkLst>
        <pc:spChg chg="add del">
          <ac:chgData name="med naceur khlifi" userId="f96b9fdc48c2b7dd" providerId="LiveId" clId="{43C19A2B-C87F-41B5-9698-A1EC9CAE0FDB}" dt="2024-11-25T05:38:23.370" v="1260" actId="22"/>
          <ac:spMkLst>
            <pc:docMk/>
            <pc:sldMk cId="392885270" sldId="302"/>
            <ac:spMk id="3" creationId="{B8DFFE4A-5DEF-4C85-E001-6AE18CBB4C8A}"/>
          </ac:spMkLst>
        </pc:spChg>
        <pc:picChg chg="add mod">
          <ac:chgData name="med naceur khlifi" userId="f96b9fdc48c2b7dd" providerId="LiveId" clId="{43C19A2B-C87F-41B5-9698-A1EC9CAE0FDB}" dt="2024-11-25T05:38:35.380" v="1267" actId="1076"/>
          <ac:picMkLst>
            <pc:docMk/>
            <pc:sldMk cId="392885270" sldId="302"/>
            <ac:picMk id="5" creationId="{2C46EC2A-2119-F048-1A6B-2992EB13B37C}"/>
          </ac:picMkLst>
        </pc:picChg>
        <pc:cxnChg chg="add">
          <ac:chgData name="med naceur khlifi" userId="f96b9fdc48c2b7dd" providerId="LiveId" clId="{43C19A2B-C87F-41B5-9698-A1EC9CAE0FDB}" dt="2024-11-25T05:39:09.760" v="1270" actId="11529"/>
          <ac:cxnSpMkLst>
            <pc:docMk/>
            <pc:sldMk cId="392885270" sldId="302"/>
            <ac:cxnSpMk id="17" creationId="{2B00E4C7-221E-28F9-B1D0-7546A02A0865}"/>
          </ac:cxnSpMkLst>
        </pc:cxnChg>
        <pc:cxnChg chg="add">
          <ac:chgData name="med naceur khlifi" userId="f96b9fdc48c2b7dd" providerId="LiveId" clId="{43C19A2B-C87F-41B5-9698-A1EC9CAE0FDB}" dt="2024-11-25T05:39:18.795" v="1271" actId="11529"/>
          <ac:cxnSpMkLst>
            <pc:docMk/>
            <pc:sldMk cId="392885270" sldId="302"/>
            <ac:cxnSpMk id="19" creationId="{2B97A034-0E75-3DBF-6B0C-E01B986FD861}"/>
          </ac:cxnSpMkLst>
        </pc:cxnChg>
        <pc:cxnChg chg="add mod">
          <ac:chgData name="med naceur khlifi" userId="f96b9fdc48c2b7dd" providerId="LiveId" clId="{43C19A2B-C87F-41B5-9698-A1EC9CAE0FDB}" dt="2024-11-25T05:39:28.955" v="1273" actId="14100"/>
          <ac:cxnSpMkLst>
            <pc:docMk/>
            <pc:sldMk cId="392885270" sldId="302"/>
            <ac:cxnSpMk id="24" creationId="{0B076F0D-ADD3-6006-FC0C-718961E52594}"/>
          </ac:cxnSpMkLst>
        </pc:cxnChg>
      </pc:sldChg>
      <pc:sldChg chg="addSp delSp modSp mod ord setBg">
        <pc:chgData name="med naceur khlifi" userId="f96b9fdc48c2b7dd" providerId="LiveId" clId="{43C19A2B-C87F-41B5-9698-A1EC9CAE0FDB}" dt="2024-11-25T05:42:22.726" v="1337"/>
        <pc:sldMkLst>
          <pc:docMk/>
          <pc:sldMk cId="2814752514" sldId="303"/>
        </pc:sldMkLst>
        <pc:spChg chg="del">
          <ac:chgData name="med naceur khlifi" userId="f96b9fdc48c2b7dd" providerId="LiveId" clId="{43C19A2B-C87F-41B5-9698-A1EC9CAE0FDB}" dt="2024-11-25T05:09:36.251" v="875" actId="478"/>
          <ac:spMkLst>
            <pc:docMk/>
            <pc:sldMk cId="2814752514" sldId="303"/>
            <ac:spMk id="3" creationId="{E018792E-47E7-8EA7-1800-9E6EA4AEC88E}"/>
          </ac:spMkLst>
        </pc:spChg>
        <pc:spChg chg="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5" creationId="{E6FEB721-9075-6777-D777-DB9C87C9F1C1}"/>
          </ac:spMkLst>
        </pc:spChg>
        <pc:spChg chg="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7" creationId="{0BFE5CAA-752C-3296-5ED1-EDB6C48462F2}"/>
          </ac:spMkLst>
        </pc:spChg>
        <pc:spChg chg="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16" creationId="{00AE00A1-B314-2652-33E2-4F199B1DAC54}"/>
          </ac:spMkLst>
        </pc:spChg>
        <pc:spChg chg="add 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33" creationId="{36F23CE8-914A-FE34-BEA7-B860BBF5868B}"/>
          </ac:spMkLst>
        </pc:spChg>
        <pc:spChg chg="add 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34" creationId="{7C18D5F4-9550-4835-3E09-68FFCF3B664D}"/>
          </ac:spMkLst>
        </pc:spChg>
        <pc:spChg chg="add 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35" creationId="{E849E491-F9F9-F6D5-3A13-BC3493BA1F02}"/>
          </ac:spMkLst>
        </pc:spChg>
        <pc:spChg chg="add mod">
          <ac:chgData name="med naceur khlifi" userId="f96b9fdc48c2b7dd" providerId="LiveId" clId="{43C19A2B-C87F-41B5-9698-A1EC9CAE0FDB}" dt="2024-11-25T05:41:54.797" v="1307" actId="1076"/>
          <ac:spMkLst>
            <pc:docMk/>
            <pc:sldMk cId="2814752514" sldId="303"/>
            <ac:spMk id="38" creationId="{AAD7D444-1F84-5CFF-64DA-F36DB9DE71DB}"/>
          </ac:spMkLst>
        </pc:spChg>
        <pc:spChg chg="del">
          <ac:chgData name="med naceur khlifi" userId="f96b9fdc48c2b7dd" providerId="LiveId" clId="{43C19A2B-C87F-41B5-9698-A1EC9CAE0FDB}" dt="2024-11-25T05:09:36.251" v="875" actId="478"/>
          <ac:spMkLst>
            <pc:docMk/>
            <pc:sldMk cId="2814752514" sldId="303"/>
            <ac:spMk id="40" creationId="{64C97DE0-4B25-781C-BCAD-C7265389CB52}"/>
          </ac:spMkLst>
        </pc:spChg>
        <pc:spChg chg="del">
          <ac:chgData name="med naceur khlifi" userId="f96b9fdc48c2b7dd" providerId="LiveId" clId="{43C19A2B-C87F-41B5-9698-A1EC9CAE0FDB}" dt="2024-11-25T05:09:36.251" v="875" actId="478"/>
          <ac:spMkLst>
            <pc:docMk/>
            <pc:sldMk cId="2814752514" sldId="303"/>
            <ac:spMk id="41" creationId="{BFB8581E-571D-4666-1772-06FCBE38E816}"/>
          </ac:spMkLst>
        </pc:spChg>
        <pc:spChg chg="add mod">
          <ac:chgData name="med naceur khlifi" userId="f96b9fdc48c2b7dd" providerId="LiveId" clId="{43C19A2B-C87F-41B5-9698-A1EC9CAE0FDB}" dt="2024-11-25T05:42:09.826" v="1334" actId="20577"/>
          <ac:spMkLst>
            <pc:docMk/>
            <pc:sldMk cId="2814752514" sldId="303"/>
            <ac:spMk id="44" creationId="{578859DA-8750-7B9A-2F35-3152E2F7DF7F}"/>
          </ac:spMkLst>
        </pc:sp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11" creationId="{4D9B6355-F25E-15FF-04E3-80C898E0C82F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13" creationId="{2D43F239-7514-04C1-7692-3AAEA7D83350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17" creationId="{2697DF23-ED69-D958-8BEE-0F4E16820692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18" creationId="{1D802A7E-1283-02CA-CAAF-0764F4A3E05E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19" creationId="{30C4AFB4-B479-953E-D99C-66719EA211A6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20" creationId="{64667355-2617-A397-807C-28E9BFA4A2CE}"/>
          </ac:graphicFrameMkLst>
        </pc:graphicFrameChg>
        <pc:graphicFrameChg chg="add mod">
          <ac:chgData name="med naceur khlifi" userId="f96b9fdc48c2b7dd" providerId="LiveId" clId="{43C19A2B-C87F-41B5-9698-A1EC9CAE0FDB}" dt="2024-11-25T05:41:54.797" v="1307" actId="1076"/>
          <ac:graphicFrameMkLst>
            <pc:docMk/>
            <pc:sldMk cId="2814752514" sldId="303"/>
            <ac:graphicFrameMk id="21" creationId="{AD780FBE-46D7-FA35-59E2-6CCE11D5BDFB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3" creationId="{2D78C468-2AAD-1370-1D34-47F099EB84D8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4" creationId="{90AD8A17-9A0C-8EBE-847D-26F8A3DD20E3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5" creationId="{BAEF1EC1-2B72-7011-0A87-FC45175235A5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6" creationId="{4C70D6B1-9458-1372-E93E-97ADFD823C9F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7" creationId="{EA5ADC7B-1F0A-0558-1246-87D3BA4579AD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8" creationId="{EB39BBA3-253D-BC41-808E-7E0D82CE8FE5}"/>
          </ac:graphicFrameMkLst>
        </pc:graphicFrameChg>
        <pc:graphicFrameChg chg="del">
          <ac:chgData name="med naceur khlifi" userId="f96b9fdc48c2b7dd" providerId="LiveId" clId="{43C19A2B-C87F-41B5-9698-A1EC9CAE0FDB}" dt="2024-11-25T05:09:36.251" v="875" actId="478"/>
          <ac:graphicFrameMkLst>
            <pc:docMk/>
            <pc:sldMk cId="2814752514" sldId="303"/>
            <ac:graphicFrameMk id="29" creationId="{F51B788B-8B82-4B66-23B2-50EB8F7F341B}"/>
          </ac:graphicFrameMkLst>
        </pc:graphicFrameChg>
        <pc:picChg chg="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4" creationId="{39E33ED1-A560-59EF-46E1-4170C52725A3}"/>
          </ac:picMkLst>
        </pc:picChg>
        <pc:picChg chg="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6" creationId="{EF7AFFC7-9ECA-91C2-AF80-3F3DCD8B73A2}"/>
          </ac:picMkLst>
        </pc:picChg>
        <pc:picChg chg="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8" creationId="{9F197274-0EE0-83E6-F147-C265A52F4810}"/>
          </ac:picMkLst>
        </pc:picChg>
        <pc:picChg chg="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10" creationId="{C7CD61A9-66AA-8569-BEEB-244D7D40EFE9}"/>
          </ac:picMkLst>
        </pc:picChg>
        <pc:picChg chg="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12" creationId="{0FACC422-8A12-FED4-1EF7-BD4B1A09DA76}"/>
          </ac:picMkLst>
        </pc:picChg>
        <pc:picChg chg="mod">
          <ac:chgData name="med naceur khlifi" userId="f96b9fdc48c2b7dd" providerId="LiveId" clId="{43C19A2B-C87F-41B5-9698-A1EC9CAE0FDB}" dt="2024-11-25T05:41:58.034" v="1308" actId="1076"/>
          <ac:picMkLst>
            <pc:docMk/>
            <pc:sldMk cId="2814752514" sldId="303"/>
            <ac:picMk id="15" creationId="{7F8E2301-0EE6-ADEB-5620-D3EA98B07DB1}"/>
          </ac:picMkLst>
        </pc:picChg>
        <pc:picChg chg="add 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22" creationId="{AE3C3B56-CAE8-DBF1-9976-23BA996295CD}"/>
          </ac:picMkLst>
        </pc:picChg>
        <pc:picChg chg="add 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30" creationId="{FAC764D0-39B2-DA1A-5452-C85500553C82}"/>
          </ac:picMkLst>
        </pc:picChg>
        <pc:picChg chg="del">
          <ac:chgData name="med naceur khlifi" userId="f96b9fdc48c2b7dd" providerId="LiveId" clId="{43C19A2B-C87F-41B5-9698-A1EC9CAE0FDB}" dt="2024-11-25T05:09:36.251" v="875" actId="478"/>
          <ac:picMkLst>
            <pc:docMk/>
            <pc:sldMk cId="2814752514" sldId="303"/>
            <ac:picMk id="31" creationId="{B3921E87-2EC2-3B72-D854-4E101334C081}"/>
          </ac:picMkLst>
        </pc:picChg>
        <pc:picChg chg="add 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32" creationId="{8E092FA2-76AC-0DEE-2F03-511C2F46AE21}"/>
          </ac:picMkLst>
        </pc:picChg>
        <pc:picChg chg="del">
          <ac:chgData name="med naceur khlifi" userId="f96b9fdc48c2b7dd" providerId="LiveId" clId="{43C19A2B-C87F-41B5-9698-A1EC9CAE0FDB}" dt="2024-11-25T05:09:36.251" v="875" actId="478"/>
          <ac:picMkLst>
            <pc:docMk/>
            <pc:sldMk cId="2814752514" sldId="303"/>
            <ac:picMk id="36" creationId="{CDA4A190-8CC5-B357-DD7D-349B0978B339}"/>
          </ac:picMkLst>
        </pc:picChg>
        <pc:picChg chg="add mod">
          <ac:chgData name="med naceur khlifi" userId="f96b9fdc48c2b7dd" providerId="LiveId" clId="{43C19A2B-C87F-41B5-9698-A1EC9CAE0FDB}" dt="2024-11-25T05:41:54.797" v="1307" actId="1076"/>
          <ac:picMkLst>
            <pc:docMk/>
            <pc:sldMk cId="2814752514" sldId="303"/>
            <ac:picMk id="37" creationId="{CF4D49AD-4224-B3AC-B2C8-87C1D2E74806}"/>
          </ac:picMkLst>
        </pc:picChg>
        <pc:picChg chg="del">
          <ac:chgData name="med naceur khlifi" userId="f96b9fdc48c2b7dd" providerId="LiveId" clId="{43C19A2B-C87F-41B5-9698-A1EC9CAE0FDB}" dt="2024-11-25T05:09:36.251" v="875" actId="478"/>
          <ac:picMkLst>
            <pc:docMk/>
            <pc:sldMk cId="2814752514" sldId="303"/>
            <ac:picMk id="39" creationId="{8C1A552A-47FB-24F2-0BF6-C53D7BB427C0}"/>
          </ac:picMkLst>
        </pc:picChg>
        <pc:picChg chg="add mod">
          <ac:chgData name="med naceur khlifi" userId="f96b9fdc48c2b7dd" providerId="LiveId" clId="{43C19A2B-C87F-41B5-9698-A1EC9CAE0FDB}" dt="2024-11-25T05:42:16.227" v="1335" actId="1076"/>
          <ac:picMkLst>
            <pc:docMk/>
            <pc:sldMk cId="2814752514" sldId="303"/>
            <ac:picMk id="42" creationId="{66A2D766-3123-5046-5CAC-70E5823C94D2}"/>
          </ac:picMkLst>
        </pc:picChg>
        <pc:picChg chg="add del mod">
          <ac:chgData name="med naceur khlifi" userId="f96b9fdc48c2b7dd" providerId="LiveId" clId="{43C19A2B-C87F-41B5-9698-A1EC9CAE0FDB}" dt="2024-11-25T05:41:36.503" v="1306" actId="478"/>
          <ac:picMkLst>
            <pc:docMk/>
            <pc:sldMk cId="2814752514" sldId="303"/>
            <ac:picMk id="43" creationId="{E560F8A5-2D16-597A-9F9F-AFB990EBF494}"/>
          </ac:picMkLst>
        </pc:picChg>
      </pc:sldChg>
      <pc:sldChg chg="setBg modAnim">
        <pc:chgData name="med naceur khlifi" userId="f96b9fdc48c2b7dd" providerId="LiveId" clId="{43C19A2B-C87F-41B5-9698-A1EC9CAE0FDB}" dt="2024-11-25T05:56:42.015" v="1410"/>
        <pc:sldMkLst>
          <pc:docMk/>
          <pc:sldMk cId="2196762295" sldId="304"/>
        </pc:sldMkLst>
      </pc:sldChg>
      <pc:sldChg chg="setBg">
        <pc:chgData name="med naceur khlifi" userId="f96b9fdc48c2b7dd" providerId="LiveId" clId="{43C19A2B-C87F-41B5-9698-A1EC9CAE0FDB}" dt="2024-11-25T04:47:09.128" v="686"/>
        <pc:sldMkLst>
          <pc:docMk/>
          <pc:sldMk cId="571794980" sldId="305"/>
        </pc:sldMkLst>
      </pc:sldChg>
      <pc:sldChg chg="addSp delSp modSp mod setBg">
        <pc:chgData name="med naceur khlifi" userId="f96b9fdc48c2b7dd" providerId="LiveId" clId="{43C19A2B-C87F-41B5-9698-A1EC9CAE0FDB}" dt="2024-11-25T05:43:17.385" v="1342" actId="1076"/>
        <pc:sldMkLst>
          <pc:docMk/>
          <pc:sldMk cId="542304344" sldId="306"/>
        </pc:sldMkLst>
        <pc:spChg chg="mod">
          <ac:chgData name="med naceur khlifi" userId="f96b9fdc48c2b7dd" providerId="LiveId" clId="{43C19A2B-C87F-41B5-9698-A1EC9CAE0FDB}" dt="2024-11-24T08:21:15.232" v="1" actId="1076"/>
          <ac:spMkLst>
            <pc:docMk/>
            <pc:sldMk cId="542304344" sldId="306"/>
            <ac:spMk id="2" creationId="{B0B46AC9-DD68-64CA-7CB5-FA1B41CA7317}"/>
          </ac:spMkLst>
        </pc:spChg>
        <pc:spChg chg="del">
          <ac:chgData name="med naceur khlifi" userId="f96b9fdc48c2b7dd" providerId="LiveId" clId="{43C19A2B-C87F-41B5-9698-A1EC9CAE0FDB}" dt="2024-11-25T05:09:52.846" v="878" actId="478"/>
          <ac:spMkLst>
            <pc:docMk/>
            <pc:sldMk cId="542304344" sldId="306"/>
            <ac:spMk id="3" creationId="{2DE1D215-AEFD-9AC2-207C-D54C37152738}"/>
          </ac:spMkLst>
        </pc:spChg>
        <pc:spChg chg="del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5" creationId="{FAC88876-6698-2496-3899-5428C20B166C}"/>
          </ac:spMkLst>
        </pc:spChg>
        <pc:spChg chg="del mod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7" creationId="{7D96EEF9-A221-424C-8E66-643F799FDBF7}"/>
          </ac:spMkLst>
        </pc:spChg>
        <pc:spChg chg="del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16" creationId="{62A91C15-CAFF-C2EA-5A26-88902E7EF793}"/>
          </ac:spMkLst>
        </pc:spChg>
        <pc:spChg chg="add del mod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33" creationId="{04EAC51D-805F-9951-819E-9CA4341F1C75}"/>
          </ac:spMkLst>
        </pc:spChg>
        <pc:spChg chg="add del mod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34" creationId="{81DFB5EB-0B45-EBB7-66F1-8007146F44F6}"/>
          </ac:spMkLst>
        </pc:spChg>
        <pc:spChg chg="add del mod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35" creationId="{AEC97A86-F990-A79D-890A-2E6D1F68242A}"/>
          </ac:spMkLst>
        </pc:spChg>
        <pc:spChg chg="add del mod">
          <ac:chgData name="med naceur khlifi" userId="f96b9fdc48c2b7dd" providerId="LiveId" clId="{43C19A2B-C87F-41B5-9698-A1EC9CAE0FDB}" dt="2024-11-25T05:42:47.498" v="1338" actId="478"/>
          <ac:spMkLst>
            <pc:docMk/>
            <pc:sldMk cId="542304344" sldId="306"/>
            <ac:spMk id="38" creationId="{125BE658-AF6A-267B-573D-C34A3B14D38F}"/>
          </ac:spMkLst>
        </pc:spChg>
        <pc:spChg chg="del">
          <ac:chgData name="med naceur khlifi" userId="f96b9fdc48c2b7dd" providerId="LiveId" clId="{43C19A2B-C87F-41B5-9698-A1EC9CAE0FDB}" dt="2024-11-25T05:09:52.846" v="878" actId="478"/>
          <ac:spMkLst>
            <pc:docMk/>
            <pc:sldMk cId="542304344" sldId="306"/>
            <ac:spMk id="40" creationId="{C94CE096-9A1C-E128-8421-BF3F14541FF8}"/>
          </ac:spMkLst>
        </pc:spChg>
        <pc:spChg chg="del">
          <ac:chgData name="med naceur khlifi" userId="f96b9fdc48c2b7dd" providerId="LiveId" clId="{43C19A2B-C87F-41B5-9698-A1EC9CAE0FDB}" dt="2024-11-25T05:09:52.846" v="878" actId="478"/>
          <ac:spMkLst>
            <pc:docMk/>
            <pc:sldMk cId="542304344" sldId="306"/>
            <ac:spMk id="41" creationId="{87CE2AEE-743C-1EE8-06FF-4288744C999F}"/>
          </ac:spMkLst>
        </pc:spChg>
        <pc:spChg chg="add mod">
          <ac:chgData name="med naceur khlifi" userId="f96b9fdc48c2b7dd" providerId="LiveId" clId="{43C19A2B-C87F-41B5-9698-A1EC9CAE0FDB}" dt="2024-11-25T05:42:48.607" v="1339"/>
          <ac:spMkLst>
            <pc:docMk/>
            <pc:sldMk cId="542304344" sldId="306"/>
            <ac:spMk id="46" creationId="{111B483D-3304-90D8-B2C0-294CD0FE528F}"/>
          </ac:spMkLst>
        </pc:spChg>
        <pc:spChg chg="add mod">
          <ac:chgData name="med naceur khlifi" userId="f96b9fdc48c2b7dd" providerId="LiveId" clId="{43C19A2B-C87F-41B5-9698-A1EC9CAE0FDB}" dt="2024-11-25T05:42:48.607" v="1339"/>
          <ac:spMkLst>
            <pc:docMk/>
            <pc:sldMk cId="542304344" sldId="306"/>
            <ac:spMk id="49" creationId="{981EFE9A-C439-928F-723F-48DCBF7EA0FD}"/>
          </ac:spMkLst>
        </pc:spChg>
        <pc:spChg chg="add mod">
          <ac:chgData name="med naceur khlifi" userId="f96b9fdc48c2b7dd" providerId="LiveId" clId="{43C19A2B-C87F-41B5-9698-A1EC9CAE0FDB}" dt="2024-11-25T05:42:48.607" v="1339"/>
          <ac:spMkLst>
            <pc:docMk/>
            <pc:sldMk cId="542304344" sldId="306"/>
            <ac:spMk id="50" creationId="{72B93F50-B57E-4D01-66C6-B15A4A50C52E}"/>
          </ac:spMkLst>
        </pc:spChg>
        <pc:spChg chg="add mod">
          <ac:chgData name="med naceur khlifi" userId="f96b9fdc48c2b7dd" providerId="LiveId" clId="{43C19A2B-C87F-41B5-9698-A1EC9CAE0FDB}" dt="2024-11-25T05:43:02.787" v="1340" actId="1076"/>
          <ac:spMkLst>
            <pc:docMk/>
            <pc:sldMk cId="542304344" sldId="306"/>
            <ac:spMk id="61" creationId="{1800EF86-BC73-714C-9312-A94CE07F04AB}"/>
          </ac:spMkLst>
        </pc:spChg>
        <pc:spChg chg="add mod">
          <ac:chgData name="med naceur khlifi" userId="f96b9fdc48c2b7dd" providerId="LiveId" clId="{43C19A2B-C87F-41B5-9698-A1EC9CAE0FDB}" dt="2024-11-25T05:43:02.787" v="1340" actId="1076"/>
          <ac:spMkLst>
            <pc:docMk/>
            <pc:sldMk cId="542304344" sldId="306"/>
            <ac:spMk id="62" creationId="{9883C965-8340-7AF9-6185-BEF0FC337114}"/>
          </ac:spMkLst>
        </pc:spChg>
        <pc:spChg chg="add mod">
          <ac:chgData name="med naceur khlifi" userId="f96b9fdc48c2b7dd" providerId="LiveId" clId="{43C19A2B-C87F-41B5-9698-A1EC9CAE0FDB}" dt="2024-11-25T05:43:02.787" v="1340" actId="1076"/>
          <ac:spMkLst>
            <pc:docMk/>
            <pc:sldMk cId="542304344" sldId="306"/>
            <ac:spMk id="63" creationId="{ED2ACB8C-3B79-F6F0-8F1C-6B9D42D3FF5F}"/>
          </ac:spMkLst>
        </pc:spChg>
        <pc:spChg chg="add mod">
          <ac:chgData name="med naceur khlifi" userId="f96b9fdc48c2b7dd" providerId="LiveId" clId="{43C19A2B-C87F-41B5-9698-A1EC9CAE0FDB}" dt="2024-11-25T05:43:08.234" v="1341" actId="1076"/>
          <ac:spMkLst>
            <pc:docMk/>
            <pc:sldMk cId="542304344" sldId="306"/>
            <ac:spMk id="65" creationId="{75D8931C-5926-3FA5-6079-03AC3B90EEF5}"/>
          </ac:spMkLst>
        </pc:spChg>
        <pc:spChg chg="add mod">
          <ac:chgData name="med naceur khlifi" userId="f96b9fdc48c2b7dd" providerId="LiveId" clId="{43C19A2B-C87F-41B5-9698-A1EC9CAE0FDB}" dt="2024-11-25T05:43:17.385" v="1342" actId="1076"/>
          <ac:spMkLst>
            <pc:docMk/>
            <pc:sldMk cId="542304344" sldId="306"/>
            <ac:spMk id="67" creationId="{880F105A-3922-6FDA-670E-1E177C4AB5FA}"/>
          </ac:spMkLst>
        </pc:sp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11" creationId="{DB5F2026-15A1-B55C-64B1-716E8D54DD7E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13" creationId="{5A0AD961-7EEC-1904-84AA-46132A36AF6C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17" creationId="{9E71D7ED-5219-8BE5-C434-4E78A27B20AB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18" creationId="{7B558BB3-52E9-D9CA-6114-14DDFC39C706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19" creationId="{53BFC686-62BE-F430-159E-A5272F168C1F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20" creationId="{CAF64C63-75ED-EE23-F6F8-CF950FBB855D}"/>
          </ac:graphicFrameMkLst>
        </pc:graphicFrameChg>
        <pc:graphicFrameChg chg="add del mod">
          <ac:chgData name="med naceur khlifi" userId="f96b9fdc48c2b7dd" providerId="LiveId" clId="{43C19A2B-C87F-41B5-9698-A1EC9CAE0FDB}" dt="2024-11-25T05:42:47.498" v="1338" actId="478"/>
          <ac:graphicFrameMkLst>
            <pc:docMk/>
            <pc:sldMk cId="542304344" sldId="306"/>
            <ac:graphicFrameMk id="21" creationId="{F3F67358-CE5A-39DF-59C6-20F3C1175DE0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3" creationId="{32581E25-2C22-E4A4-3040-890A6F2F63D7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4" creationId="{D5A4B06C-6BB6-A6B0-5501-DF668CF4410D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5" creationId="{FD4DE950-E300-8921-21F9-F86DC771E3A4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6" creationId="{C756AAA2-6A3A-5013-D6DF-3CE838654024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7" creationId="{0ABA4189-BB74-021C-03BA-786FCB1E950F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8" creationId="{04377AE6-1969-9F1B-9BDA-1AEE6B7B8608}"/>
          </ac:graphicFrameMkLst>
        </pc:graphicFrameChg>
        <pc:graphicFrameChg chg="del">
          <ac:chgData name="med naceur khlifi" userId="f96b9fdc48c2b7dd" providerId="LiveId" clId="{43C19A2B-C87F-41B5-9698-A1EC9CAE0FDB}" dt="2024-11-25T05:09:52.846" v="878" actId="478"/>
          <ac:graphicFrameMkLst>
            <pc:docMk/>
            <pc:sldMk cId="542304344" sldId="306"/>
            <ac:graphicFrameMk id="29" creationId="{5413478B-70AF-4BA7-92E6-93E5BCC7C3C3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1" creationId="{AF7A968C-1217-096E-6240-1F0AC1C8E349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2" creationId="{6676EB83-DA3E-4BFA-C714-DEB37D755315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3" creationId="{E8449DBC-00CD-F8FD-21AF-1AB4E864E233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4" creationId="{2B69FA67-518E-67C8-D8F6-BF26EF3AABD9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5" creationId="{FC49C966-3357-0A5D-7EC7-06E0915F7D6D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6" creationId="{4371F002-6383-03F6-6ECE-49B3C9A327B5}"/>
          </ac:graphicFrameMkLst>
        </pc:graphicFrameChg>
        <pc:graphicFrameChg chg="add mod">
          <ac:chgData name="med naceur khlifi" userId="f96b9fdc48c2b7dd" providerId="LiveId" clId="{43C19A2B-C87F-41B5-9698-A1EC9CAE0FDB}" dt="2024-11-25T05:43:02.787" v="1340" actId="1076"/>
          <ac:graphicFrameMkLst>
            <pc:docMk/>
            <pc:sldMk cId="542304344" sldId="306"/>
            <ac:graphicFrameMk id="57" creationId="{24B111BB-1EAA-7126-2E76-81DE8CD1CAE9}"/>
          </ac:graphicFrameMkLst>
        </pc:graphicFrame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4" creationId="{11C4CA8B-6AF6-CC0F-7565-165CCE78B60F}"/>
          </ac:picMkLst>
        </pc:pic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6" creationId="{0B00DA1A-AE3A-67B9-7B3D-0A3C867CDA9A}"/>
          </ac:picMkLst>
        </pc:pic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8" creationId="{5F03C43B-97E9-95C3-06D2-1DC0C6D57524}"/>
          </ac:picMkLst>
        </pc:pic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10" creationId="{9C4653D0-CAC2-9341-F83E-6A314D89A074}"/>
          </ac:picMkLst>
        </pc:pic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12" creationId="{18904F4D-DBF6-11B9-03FB-331F054BB67D}"/>
          </ac:picMkLst>
        </pc:picChg>
        <pc:picChg chg="del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15" creationId="{DCE821DE-C29C-C432-FDFF-1F472DB092F5}"/>
          </ac:picMkLst>
        </pc:picChg>
        <pc:picChg chg="add del mod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22" creationId="{99187DF1-63A3-2C3E-6D18-03A0FFBCEAF0}"/>
          </ac:picMkLst>
        </pc:picChg>
        <pc:picChg chg="add del mod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30" creationId="{DCC37480-3A4B-B9DF-CA92-B2F74694284E}"/>
          </ac:picMkLst>
        </pc:picChg>
        <pc:picChg chg="del">
          <ac:chgData name="med naceur khlifi" userId="f96b9fdc48c2b7dd" providerId="LiveId" clId="{43C19A2B-C87F-41B5-9698-A1EC9CAE0FDB}" dt="2024-11-25T05:09:52.846" v="878" actId="478"/>
          <ac:picMkLst>
            <pc:docMk/>
            <pc:sldMk cId="542304344" sldId="306"/>
            <ac:picMk id="31" creationId="{B8894C97-642D-A940-995D-8480DD0EF781}"/>
          </ac:picMkLst>
        </pc:picChg>
        <pc:picChg chg="add del mod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32" creationId="{E53EE887-DBCB-B13F-F482-E2F1E418599A}"/>
          </ac:picMkLst>
        </pc:picChg>
        <pc:picChg chg="del">
          <ac:chgData name="med naceur khlifi" userId="f96b9fdc48c2b7dd" providerId="LiveId" clId="{43C19A2B-C87F-41B5-9698-A1EC9CAE0FDB}" dt="2024-11-25T05:09:52.846" v="878" actId="478"/>
          <ac:picMkLst>
            <pc:docMk/>
            <pc:sldMk cId="542304344" sldId="306"/>
            <ac:picMk id="36" creationId="{4B1A81B6-5989-316F-CBA9-01433E0689B4}"/>
          </ac:picMkLst>
        </pc:picChg>
        <pc:picChg chg="add del mod">
          <ac:chgData name="med naceur khlifi" userId="f96b9fdc48c2b7dd" providerId="LiveId" clId="{43C19A2B-C87F-41B5-9698-A1EC9CAE0FDB}" dt="2024-11-25T05:42:47.498" v="1338" actId="478"/>
          <ac:picMkLst>
            <pc:docMk/>
            <pc:sldMk cId="542304344" sldId="306"/>
            <ac:picMk id="37" creationId="{E6E952B6-998A-1382-0828-FB3FC5D51015}"/>
          </ac:picMkLst>
        </pc:picChg>
        <pc:picChg chg="del">
          <ac:chgData name="med naceur khlifi" userId="f96b9fdc48c2b7dd" providerId="LiveId" clId="{43C19A2B-C87F-41B5-9698-A1EC9CAE0FDB}" dt="2024-11-25T05:09:52.846" v="878" actId="478"/>
          <ac:picMkLst>
            <pc:docMk/>
            <pc:sldMk cId="542304344" sldId="306"/>
            <ac:picMk id="39" creationId="{185384CB-76DF-8147-10CC-2138BBDAB240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2" creationId="{60B4E9AC-E147-E943-300C-E8CCDAADA37E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3" creationId="{5031FC9A-D0CC-B56E-910E-D2CE1E024E07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4" creationId="{4069B32E-9E6C-ACC6-1965-F437E8C94034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5" creationId="{3C16913C-13E0-17BF-2C73-A1E5BE3776DA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7" creationId="{2F207188-FC14-5613-1AEE-AF2771E73CF4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48" creationId="{6C06C646-6BE5-A79F-8A0B-3B1181367A8E}"/>
          </ac:picMkLst>
        </pc:picChg>
        <pc:picChg chg="add mod">
          <ac:chgData name="med naceur khlifi" userId="f96b9fdc48c2b7dd" providerId="LiveId" clId="{43C19A2B-C87F-41B5-9698-A1EC9CAE0FDB}" dt="2024-11-25T05:43:02.787" v="1340" actId="1076"/>
          <ac:picMkLst>
            <pc:docMk/>
            <pc:sldMk cId="542304344" sldId="306"/>
            <ac:picMk id="58" creationId="{5231A129-7855-F0B5-6B8B-6561E7C91DCD}"/>
          </ac:picMkLst>
        </pc:picChg>
        <pc:picChg chg="add mod">
          <ac:chgData name="med naceur khlifi" userId="f96b9fdc48c2b7dd" providerId="LiveId" clId="{43C19A2B-C87F-41B5-9698-A1EC9CAE0FDB}" dt="2024-11-25T05:43:02.787" v="1340" actId="1076"/>
          <ac:picMkLst>
            <pc:docMk/>
            <pc:sldMk cId="542304344" sldId="306"/>
            <ac:picMk id="59" creationId="{5D4DE68C-3624-40A5-FB0A-AD116D3FE8F7}"/>
          </ac:picMkLst>
        </pc:picChg>
        <pc:picChg chg="add mod">
          <ac:chgData name="med naceur khlifi" userId="f96b9fdc48c2b7dd" providerId="LiveId" clId="{43C19A2B-C87F-41B5-9698-A1EC9CAE0FDB}" dt="2024-11-25T05:43:02.787" v="1340" actId="1076"/>
          <ac:picMkLst>
            <pc:docMk/>
            <pc:sldMk cId="542304344" sldId="306"/>
            <ac:picMk id="60" creationId="{73219FD5-E2BC-9FA9-39DA-7C591A1F3ABA}"/>
          </ac:picMkLst>
        </pc:picChg>
        <pc:picChg chg="add mod">
          <ac:chgData name="med naceur khlifi" userId="f96b9fdc48c2b7dd" providerId="LiveId" clId="{43C19A2B-C87F-41B5-9698-A1EC9CAE0FDB}" dt="2024-11-25T05:43:02.787" v="1340" actId="1076"/>
          <ac:picMkLst>
            <pc:docMk/>
            <pc:sldMk cId="542304344" sldId="306"/>
            <ac:picMk id="64" creationId="{1DFD4964-E08B-A916-EAA2-E83D5BF8BFF7}"/>
          </ac:picMkLst>
        </pc:picChg>
        <pc:picChg chg="add mod">
          <ac:chgData name="med naceur khlifi" userId="f96b9fdc48c2b7dd" providerId="LiveId" clId="{43C19A2B-C87F-41B5-9698-A1EC9CAE0FDB}" dt="2024-11-25T05:42:48.607" v="1339"/>
          <ac:picMkLst>
            <pc:docMk/>
            <pc:sldMk cId="542304344" sldId="306"/>
            <ac:picMk id="66" creationId="{2EF4B449-B720-8B27-CCAE-A7A38EE28349}"/>
          </ac:picMkLst>
        </pc:picChg>
      </pc:sldChg>
      <pc:sldChg chg="addSp delSp modSp mod setBg modAnim">
        <pc:chgData name="med naceur khlifi" userId="f96b9fdc48c2b7dd" providerId="LiveId" clId="{43C19A2B-C87F-41B5-9698-A1EC9CAE0FDB}" dt="2024-11-25T05:43:55.913" v="1349" actId="1076"/>
        <pc:sldMkLst>
          <pc:docMk/>
          <pc:sldMk cId="3621113817" sldId="307"/>
        </pc:sldMkLst>
        <pc:spChg chg="del">
          <ac:chgData name="med naceur khlifi" userId="f96b9fdc48c2b7dd" providerId="LiveId" clId="{43C19A2B-C87F-41B5-9698-A1EC9CAE0FDB}" dt="2024-11-25T05:10:04.923" v="881" actId="478"/>
          <ac:spMkLst>
            <pc:docMk/>
            <pc:sldMk cId="3621113817" sldId="307"/>
            <ac:spMk id="3" creationId="{15686F9F-13CA-66E0-228C-1880D2C3A849}"/>
          </ac:spMkLst>
        </pc:spChg>
        <pc:spChg chg="del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5" creationId="{531E2726-066E-5F9C-C6F5-FD0D383ADA6A}"/>
          </ac:spMkLst>
        </pc:spChg>
        <pc:spChg chg="del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7" creationId="{EEAC5301-AAFB-2CCB-773B-2928D518603F}"/>
          </ac:spMkLst>
        </pc:spChg>
        <pc:spChg chg="del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16" creationId="{4ABE91B8-C9AE-AA5B-614D-8AC897DF9E31}"/>
          </ac:spMkLst>
        </pc:spChg>
        <pc:spChg chg="add del mod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33" creationId="{C5CD98BE-A22C-E406-1F43-224F08C22A8C}"/>
          </ac:spMkLst>
        </pc:spChg>
        <pc:spChg chg="add del mod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34" creationId="{71093C0B-22BB-1752-FADC-8052366CFBCF}"/>
          </ac:spMkLst>
        </pc:spChg>
        <pc:spChg chg="add del mod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35" creationId="{EC13EFAE-4018-D0B2-B9F3-B1818B77F2B5}"/>
          </ac:spMkLst>
        </pc:spChg>
        <pc:spChg chg="add del mod">
          <ac:chgData name="med naceur khlifi" userId="f96b9fdc48c2b7dd" providerId="LiveId" clId="{43C19A2B-C87F-41B5-9698-A1EC9CAE0FDB}" dt="2024-11-25T05:43:26.593" v="1343" actId="478"/>
          <ac:spMkLst>
            <pc:docMk/>
            <pc:sldMk cId="3621113817" sldId="307"/>
            <ac:spMk id="38" creationId="{F44DB702-0311-84E5-B840-67A52425D4D8}"/>
          </ac:spMkLst>
        </pc:spChg>
        <pc:spChg chg="del">
          <ac:chgData name="med naceur khlifi" userId="f96b9fdc48c2b7dd" providerId="LiveId" clId="{43C19A2B-C87F-41B5-9698-A1EC9CAE0FDB}" dt="2024-11-25T05:10:04.923" v="881" actId="478"/>
          <ac:spMkLst>
            <pc:docMk/>
            <pc:sldMk cId="3621113817" sldId="307"/>
            <ac:spMk id="40" creationId="{F4F4AF4A-BAEC-B8C5-3055-B1D451D0E231}"/>
          </ac:spMkLst>
        </pc:spChg>
        <pc:spChg chg="del">
          <ac:chgData name="med naceur khlifi" userId="f96b9fdc48c2b7dd" providerId="LiveId" clId="{43C19A2B-C87F-41B5-9698-A1EC9CAE0FDB}" dt="2024-11-25T05:10:04.923" v="881" actId="478"/>
          <ac:spMkLst>
            <pc:docMk/>
            <pc:sldMk cId="3621113817" sldId="307"/>
            <ac:spMk id="41" creationId="{C6382069-B6DD-8104-7C5F-C5E237E559AA}"/>
          </ac:spMkLst>
        </pc:spChg>
        <pc:spChg chg="add mod">
          <ac:chgData name="med naceur khlifi" userId="f96b9fdc48c2b7dd" providerId="LiveId" clId="{43C19A2B-C87F-41B5-9698-A1EC9CAE0FDB}" dt="2024-11-25T05:43:54.041" v="1348" actId="1076"/>
          <ac:spMkLst>
            <pc:docMk/>
            <pc:sldMk cId="3621113817" sldId="307"/>
            <ac:spMk id="46" creationId="{579DB813-A540-C83C-58D0-2FF9ACB18C69}"/>
          </ac:spMkLst>
        </pc:spChg>
        <pc:spChg chg="add mod">
          <ac:chgData name="med naceur khlifi" userId="f96b9fdc48c2b7dd" providerId="LiveId" clId="{43C19A2B-C87F-41B5-9698-A1EC9CAE0FDB}" dt="2024-11-25T05:43:55.913" v="1349" actId="1076"/>
          <ac:spMkLst>
            <pc:docMk/>
            <pc:sldMk cId="3621113817" sldId="307"/>
            <ac:spMk id="49" creationId="{4E023993-1C5C-5B78-DC63-C3EAD9AC8E79}"/>
          </ac:spMkLst>
        </pc:spChg>
        <pc:spChg chg="add mod">
          <ac:chgData name="med naceur khlifi" userId="f96b9fdc48c2b7dd" providerId="LiveId" clId="{43C19A2B-C87F-41B5-9698-A1EC9CAE0FDB}" dt="2024-11-25T05:43:40.852" v="1346" actId="1076"/>
          <ac:spMkLst>
            <pc:docMk/>
            <pc:sldMk cId="3621113817" sldId="307"/>
            <ac:spMk id="50" creationId="{0F265DD9-B44F-16F2-AE08-8711CD61388F}"/>
          </ac:spMkLst>
        </pc:spChg>
        <pc:spChg chg="add mod">
          <ac:chgData name="med naceur khlifi" userId="f96b9fdc48c2b7dd" providerId="LiveId" clId="{43C19A2B-C87F-41B5-9698-A1EC9CAE0FDB}" dt="2024-11-25T05:43:49.691" v="1347" actId="1076"/>
          <ac:spMkLst>
            <pc:docMk/>
            <pc:sldMk cId="3621113817" sldId="307"/>
            <ac:spMk id="61" creationId="{A9085956-9728-BE44-277D-72A987979CF2}"/>
          </ac:spMkLst>
        </pc:spChg>
        <pc:spChg chg="add mod">
          <ac:chgData name="med naceur khlifi" userId="f96b9fdc48c2b7dd" providerId="LiveId" clId="{43C19A2B-C87F-41B5-9698-A1EC9CAE0FDB}" dt="2024-11-25T05:43:49.691" v="1347" actId="1076"/>
          <ac:spMkLst>
            <pc:docMk/>
            <pc:sldMk cId="3621113817" sldId="307"/>
            <ac:spMk id="62" creationId="{EC169596-308B-09A4-2656-47006CDFAFE5}"/>
          </ac:spMkLst>
        </pc:spChg>
        <pc:spChg chg="add mod">
          <ac:chgData name="med naceur khlifi" userId="f96b9fdc48c2b7dd" providerId="LiveId" clId="{43C19A2B-C87F-41B5-9698-A1EC9CAE0FDB}" dt="2024-11-25T05:43:49.691" v="1347" actId="1076"/>
          <ac:spMkLst>
            <pc:docMk/>
            <pc:sldMk cId="3621113817" sldId="307"/>
            <ac:spMk id="63" creationId="{F58925F4-2C96-7F73-BC1A-F65605AEDA91}"/>
          </ac:spMkLst>
        </pc:spChg>
        <pc:spChg chg="add mod">
          <ac:chgData name="med naceur khlifi" userId="f96b9fdc48c2b7dd" providerId="LiveId" clId="{43C19A2B-C87F-41B5-9698-A1EC9CAE0FDB}" dt="2024-11-25T05:43:40.852" v="1346" actId="1076"/>
          <ac:spMkLst>
            <pc:docMk/>
            <pc:sldMk cId="3621113817" sldId="307"/>
            <ac:spMk id="65" creationId="{E81C4F49-65C6-CB27-6B64-178CCABB7EF9}"/>
          </ac:spMkLst>
        </pc:spChg>
        <pc:spChg chg="add mod">
          <ac:chgData name="med naceur khlifi" userId="f96b9fdc48c2b7dd" providerId="LiveId" clId="{43C19A2B-C87F-41B5-9698-A1EC9CAE0FDB}" dt="2024-11-25T05:43:40.852" v="1346" actId="1076"/>
          <ac:spMkLst>
            <pc:docMk/>
            <pc:sldMk cId="3621113817" sldId="307"/>
            <ac:spMk id="67" creationId="{134B3809-F400-6CEF-851C-02483FA7FC30}"/>
          </ac:spMkLst>
        </pc:sp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11" creationId="{41B03974-2885-EB16-514C-DBB7170A8D95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13" creationId="{977C7FC0-906F-21FD-6E36-3E7EB526DEC5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17" creationId="{B99F8A0D-08B7-D967-120B-9EE99B4170D6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18" creationId="{6927B5D5-EDDB-8814-D3E3-C16830BD3417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19" creationId="{47E64FD9-7181-B1DE-AFCF-EB9CE4FC1DD2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20" creationId="{FCA2D156-2BD9-95EE-0101-8F7B69827708}"/>
          </ac:graphicFrameMkLst>
        </pc:graphicFrameChg>
        <pc:graphicFrameChg chg="add del mod">
          <ac:chgData name="med naceur khlifi" userId="f96b9fdc48c2b7dd" providerId="LiveId" clId="{43C19A2B-C87F-41B5-9698-A1EC9CAE0FDB}" dt="2024-11-25T05:43:26.593" v="1343" actId="478"/>
          <ac:graphicFrameMkLst>
            <pc:docMk/>
            <pc:sldMk cId="3621113817" sldId="307"/>
            <ac:graphicFrameMk id="21" creationId="{C4668FF3-FD69-CE84-3180-E19B878EEBD8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3" creationId="{17650072-F85F-9478-631D-6C93A403533F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4" creationId="{A74AA565-A31C-BC9D-4C89-65DD7738FCF5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5" creationId="{1469DB68-E5FA-1791-DD87-C6192B39859B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6" creationId="{32A1B1BF-DCA5-61F5-DC0A-787F3496769C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7" creationId="{A8BA84DA-A559-32B5-F363-E9880D2544BD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8" creationId="{D732BA0A-0AB2-67F8-378F-86E5E08CF11A}"/>
          </ac:graphicFrameMkLst>
        </pc:graphicFrameChg>
        <pc:graphicFrameChg chg="del">
          <ac:chgData name="med naceur khlifi" userId="f96b9fdc48c2b7dd" providerId="LiveId" clId="{43C19A2B-C87F-41B5-9698-A1EC9CAE0FDB}" dt="2024-11-25T05:10:04.923" v="881" actId="478"/>
          <ac:graphicFrameMkLst>
            <pc:docMk/>
            <pc:sldMk cId="3621113817" sldId="307"/>
            <ac:graphicFrameMk id="29" creationId="{82885521-74F3-63FC-4136-2608F7D8A207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1" creationId="{A0F6ACB1-D5CC-3908-09AC-393C3CD41E69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2" creationId="{B2462CF2-90ED-3D4E-00D6-D642A319DF3C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3" creationId="{1439D9AA-8F40-4FC8-A057-139F155DDBA9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4" creationId="{263988A3-6D7B-9D38-0620-7210582C8294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5" creationId="{15AF17CB-F8F2-5AC4-3456-EEF84B1329A9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6" creationId="{095E295D-29FF-C220-52A3-E3C5AF10A305}"/>
          </ac:graphicFrameMkLst>
        </pc:graphicFrameChg>
        <pc:graphicFrameChg chg="add mod">
          <ac:chgData name="med naceur khlifi" userId="f96b9fdc48c2b7dd" providerId="LiveId" clId="{43C19A2B-C87F-41B5-9698-A1EC9CAE0FDB}" dt="2024-11-25T05:43:49.691" v="1347" actId="1076"/>
          <ac:graphicFrameMkLst>
            <pc:docMk/>
            <pc:sldMk cId="3621113817" sldId="307"/>
            <ac:graphicFrameMk id="57" creationId="{19CC4D15-48E6-DD14-DFCB-925E5E2F28B7}"/>
          </ac:graphicFrameMkLst>
        </pc:graphicFrame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4" creationId="{E74B3AA6-3636-ED2B-4557-C84782EE7C19}"/>
          </ac:picMkLst>
        </pc:pic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6" creationId="{2EF23F48-7F96-1CE7-D428-AB3EE579F913}"/>
          </ac:picMkLst>
        </pc:pic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8" creationId="{3DF2430C-F244-3C2D-BEA6-D5B28D8CF9C4}"/>
          </ac:picMkLst>
        </pc:pic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10" creationId="{0650FA9F-6122-D70B-E8C1-063C74D2C3C9}"/>
          </ac:picMkLst>
        </pc:pic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12" creationId="{6DEE5EA7-76F5-AB02-FF10-207709A6EA51}"/>
          </ac:picMkLst>
        </pc:picChg>
        <pc:picChg chg="del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15" creationId="{F6468F86-24BD-6ABB-8E30-0FE2C930B159}"/>
          </ac:picMkLst>
        </pc:picChg>
        <pc:picChg chg="add del mod">
          <ac:chgData name="med naceur khlifi" userId="f96b9fdc48c2b7dd" providerId="LiveId" clId="{43C19A2B-C87F-41B5-9698-A1EC9CAE0FDB}" dt="2024-11-25T05:43:30.234" v="1344" actId="478"/>
          <ac:picMkLst>
            <pc:docMk/>
            <pc:sldMk cId="3621113817" sldId="307"/>
            <ac:picMk id="22" creationId="{5ABC7AE7-42A1-25FC-27DE-F46D59E134E3}"/>
          </ac:picMkLst>
        </pc:picChg>
        <pc:picChg chg="add del mod">
          <ac:chgData name="med naceur khlifi" userId="f96b9fdc48c2b7dd" providerId="LiveId" clId="{43C19A2B-C87F-41B5-9698-A1EC9CAE0FDB}" dt="2024-11-25T05:43:30.234" v="1344" actId="478"/>
          <ac:picMkLst>
            <pc:docMk/>
            <pc:sldMk cId="3621113817" sldId="307"/>
            <ac:picMk id="30" creationId="{4FF871E0-C504-9EF5-60A6-B9E82C8E2CA1}"/>
          </ac:picMkLst>
        </pc:picChg>
        <pc:picChg chg="del">
          <ac:chgData name="med naceur khlifi" userId="f96b9fdc48c2b7dd" providerId="LiveId" clId="{43C19A2B-C87F-41B5-9698-A1EC9CAE0FDB}" dt="2024-11-25T05:10:04.923" v="881" actId="478"/>
          <ac:picMkLst>
            <pc:docMk/>
            <pc:sldMk cId="3621113817" sldId="307"/>
            <ac:picMk id="31" creationId="{916D4BCA-3889-579D-3C45-B93ECFC993B3}"/>
          </ac:picMkLst>
        </pc:picChg>
        <pc:picChg chg="add del mod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32" creationId="{C9DA2393-5F88-30C7-5989-A47F39FAE1EF}"/>
          </ac:picMkLst>
        </pc:picChg>
        <pc:picChg chg="del">
          <ac:chgData name="med naceur khlifi" userId="f96b9fdc48c2b7dd" providerId="LiveId" clId="{43C19A2B-C87F-41B5-9698-A1EC9CAE0FDB}" dt="2024-11-25T05:10:04.923" v="881" actId="478"/>
          <ac:picMkLst>
            <pc:docMk/>
            <pc:sldMk cId="3621113817" sldId="307"/>
            <ac:picMk id="36" creationId="{EA54F00C-5DF9-763F-74F8-432550FF57F8}"/>
          </ac:picMkLst>
        </pc:picChg>
        <pc:picChg chg="add del mod">
          <ac:chgData name="med naceur khlifi" userId="f96b9fdc48c2b7dd" providerId="LiveId" clId="{43C19A2B-C87F-41B5-9698-A1EC9CAE0FDB}" dt="2024-11-25T05:43:26.593" v="1343" actId="478"/>
          <ac:picMkLst>
            <pc:docMk/>
            <pc:sldMk cId="3621113817" sldId="307"/>
            <ac:picMk id="37" creationId="{97DEFD1A-284A-05DA-0845-D4A595CA577F}"/>
          </ac:picMkLst>
        </pc:picChg>
        <pc:picChg chg="del">
          <ac:chgData name="med naceur khlifi" userId="f96b9fdc48c2b7dd" providerId="LiveId" clId="{43C19A2B-C87F-41B5-9698-A1EC9CAE0FDB}" dt="2024-11-25T05:10:04.923" v="881" actId="478"/>
          <ac:picMkLst>
            <pc:docMk/>
            <pc:sldMk cId="3621113817" sldId="307"/>
            <ac:picMk id="39" creationId="{197C3284-028D-A394-80B2-7C76D7E7A4BD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2" creationId="{CF4CBEAF-579F-ED89-BED7-714FD1491968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3" creationId="{DBF09386-0CF5-50EB-8B92-281FE6719BF5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4" creationId="{AA159F84-A6DD-1ECE-E0BC-E567064CD821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5" creationId="{81BE0B2A-05A2-D553-8405-93F3E8668A4F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7" creationId="{3DD7D86C-A4D9-6374-B825-5F3C7544F6FF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48" creationId="{0000704D-D021-B7F7-45CA-D72BDBC9C2F9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58" creationId="{3169D66D-8E5A-12E9-7931-F95D75B6AD75}"/>
          </ac:picMkLst>
        </pc:picChg>
        <pc:picChg chg="add mod">
          <ac:chgData name="med naceur khlifi" userId="f96b9fdc48c2b7dd" providerId="LiveId" clId="{43C19A2B-C87F-41B5-9698-A1EC9CAE0FDB}" dt="2024-11-25T05:43:49.691" v="1347" actId="1076"/>
          <ac:picMkLst>
            <pc:docMk/>
            <pc:sldMk cId="3621113817" sldId="307"/>
            <ac:picMk id="59" creationId="{92FD8CC4-CEB7-182F-78E0-46C15A502464}"/>
          </ac:picMkLst>
        </pc:picChg>
        <pc:picChg chg="add mod">
          <ac:chgData name="med naceur khlifi" userId="f96b9fdc48c2b7dd" providerId="LiveId" clId="{43C19A2B-C87F-41B5-9698-A1EC9CAE0FDB}" dt="2024-11-25T05:43:49.691" v="1347" actId="1076"/>
          <ac:picMkLst>
            <pc:docMk/>
            <pc:sldMk cId="3621113817" sldId="307"/>
            <ac:picMk id="60" creationId="{44BECD50-8BE8-3E80-5A2F-4ADDE1416AC7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64" creationId="{91EF4FFC-9995-F7D7-3D1B-3694577BEF16}"/>
          </ac:picMkLst>
        </pc:picChg>
        <pc:picChg chg="add mod">
          <ac:chgData name="med naceur khlifi" userId="f96b9fdc48c2b7dd" providerId="LiveId" clId="{43C19A2B-C87F-41B5-9698-A1EC9CAE0FDB}" dt="2024-11-25T05:43:40.852" v="1346" actId="1076"/>
          <ac:picMkLst>
            <pc:docMk/>
            <pc:sldMk cId="3621113817" sldId="307"/>
            <ac:picMk id="66" creationId="{0E3846B2-8FD5-8E9B-8697-1E495793F783}"/>
          </ac:picMkLst>
        </pc:picChg>
      </pc:sldChg>
      <pc:sldChg chg="addSp delSp modSp add mod setBg addAnim delAnim modAnim">
        <pc:chgData name="med naceur khlifi" userId="f96b9fdc48c2b7dd" providerId="LiveId" clId="{43C19A2B-C87F-41B5-9698-A1EC9CAE0FDB}" dt="2024-11-25T04:47:09.128" v="686"/>
        <pc:sldMkLst>
          <pc:docMk/>
          <pc:sldMk cId="2903738484" sldId="308"/>
        </pc:sldMkLst>
        <pc:spChg chg="add mod">
          <ac:chgData name="med naceur khlifi" userId="f96b9fdc48c2b7dd" providerId="LiveId" clId="{43C19A2B-C87F-41B5-9698-A1EC9CAE0FDB}" dt="2024-11-25T03:23:49.795" v="125" actId="14100"/>
          <ac:spMkLst>
            <pc:docMk/>
            <pc:sldMk cId="2903738484" sldId="308"/>
            <ac:spMk id="3" creationId="{F353871C-818D-028A-5CF2-8F35E4DCE675}"/>
          </ac:spMkLst>
        </pc:spChg>
        <pc:spChg chg="add del mod">
          <ac:chgData name="med naceur khlifi" userId="f96b9fdc48c2b7dd" providerId="LiveId" clId="{43C19A2B-C87F-41B5-9698-A1EC9CAE0FDB}" dt="2024-11-25T02:58:00.854" v="58"/>
          <ac:spMkLst>
            <pc:docMk/>
            <pc:sldMk cId="2903738484" sldId="308"/>
            <ac:spMk id="4" creationId="{F041FD82-D207-03E4-1FB4-A4DBCE9A1B39}"/>
          </ac:spMkLst>
        </pc:spChg>
        <pc:spChg chg="add del">
          <ac:chgData name="med naceur khlifi" userId="f96b9fdc48c2b7dd" providerId="LiveId" clId="{43C19A2B-C87F-41B5-9698-A1EC9CAE0FDB}" dt="2024-11-25T02:56:57.377" v="17" actId="478"/>
          <ac:spMkLst>
            <pc:docMk/>
            <pc:sldMk cId="2903738484" sldId="308"/>
            <ac:spMk id="11" creationId="{75663E13-61D4-1FBB-099D-2DA066FADA4E}"/>
          </ac:spMkLst>
        </pc:spChg>
        <pc:picChg chg="mod">
          <ac:chgData name="med naceur khlifi" userId="f96b9fdc48c2b7dd" providerId="LiveId" clId="{43C19A2B-C87F-41B5-9698-A1EC9CAE0FDB}" dt="2024-11-25T02:57:04.152" v="19" actId="1076"/>
          <ac:picMkLst>
            <pc:docMk/>
            <pc:sldMk cId="2903738484" sldId="308"/>
            <ac:picMk id="2" creationId="{DB6453B2-01B5-EAAD-DF72-9BA0665EBA07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6" creationId="{3BDCA57B-D6C5-525C-5846-280EF04C04D4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8" creationId="{151EFC6A-035C-9DFC-9B44-4F49B5766DB3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12" creationId="{0D760FDB-3AFD-6D78-D763-2D3F47A47590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14" creationId="{ED01D0D6-EF73-B9AA-5F99-8FC0CFB1D651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16" creationId="{F3D86F0E-7379-7348-81A3-AC3D7A63538E}"/>
          </ac:picMkLst>
        </pc:picChg>
        <pc:picChg chg="add mod">
          <ac:chgData name="med naceur khlifi" userId="f96b9fdc48c2b7dd" providerId="LiveId" clId="{43C19A2B-C87F-41B5-9698-A1EC9CAE0FDB}" dt="2024-11-25T03:23:38.386" v="122" actId="1076"/>
          <ac:picMkLst>
            <pc:docMk/>
            <pc:sldMk cId="2903738484" sldId="308"/>
            <ac:picMk id="18" creationId="{B441B361-769F-9CF8-4384-F8311B706ED6}"/>
          </ac:picMkLst>
        </pc:picChg>
        <pc:picChg chg="add mod">
          <ac:chgData name="med naceur khlifi" userId="f96b9fdc48c2b7dd" providerId="LiveId" clId="{43C19A2B-C87F-41B5-9698-A1EC9CAE0FDB}" dt="2024-11-25T03:36:35.959" v="165" actId="1076"/>
          <ac:picMkLst>
            <pc:docMk/>
            <pc:sldMk cId="2903738484" sldId="308"/>
            <ac:picMk id="19" creationId="{1FD84ECC-FB38-3F9D-C561-2673F55C19CC}"/>
          </ac:picMkLst>
        </pc:picChg>
        <pc:cxnChg chg="add del">
          <ac:chgData name="med naceur khlifi" userId="f96b9fdc48c2b7dd" providerId="LiveId" clId="{43C19A2B-C87F-41B5-9698-A1EC9CAE0FDB}" dt="2024-11-25T02:56:52.379" v="16" actId="478"/>
          <ac:cxnSpMkLst>
            <pc:docMk/>
            <pc:sldMk cId="2903738484" sldId="308"/>
            <ac:cxnSpMk id="9" creationId="{395D05E8-311B-7F29-421A-BC0DA71EDE9E}"/>
          </ac:cxnSpMkLst>
        </pc:cxnChg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175921850" sldId="309"/>
        </pc:sldMkLst>
        <pc:spChg chg="del">
          <ac:chgData name="med naceur khlifi" userId="f96b9fdc48c2b7dd" providerId="LiveId" clId="{43C19A2B-C87F-41B5-9698-A1EC9CAE0FDB}" dt="2024-11-25T03:20:50.869" v="117" actId="478"/>
          <ac:spMkLst>
            <pc:docMk/>
            <pc:sldMk cId="175921850" sldId="309"/>
            <ac:spMk id="3" creationId="{A2000F96-23C9-C29D-885B-F6FC48C7811C}"/>
          </ac:spMkLst>
        </pc:spChg>
        <pc:spChg chg="add del mod">
          <ac:chgData name="med naceur khlifi" userId="f96b9fdc48c2b7dd" providerId="LiveId" clId="{43C19A2B-C87F-41B5-9698-A1EC9CAE0FDB}" dt="2024-11-25T03:35:57.414" v="156" actId="478"/>
          <ac:spMkLst>
            <pc:docMk/>
            <pc:sldMk cId="175921850" sldId="309"/>
            <ac:spMk id="11" creationId="{DAF8D5A1-E476-BB2E-ACC7-FF012B17AB7F}"/>
          </ac:spMkLst>
        </pc:spChg>
        <pc:spChg chg="add mod">
          <ac:chgData name="med naceur khlifi" userId="f96b9fdc48c2b7dd" providerId="LiveId" clId="{43C19A2B-C87F-41B5-9698-A1EC9CAE0FDB}" dt="2024-11-25T03:36:23.775" v="163" actId="1076"/>
          <ac:spMkLst>
            <pc:docMk/>
            <pc:sldMk cId="175921850" sldId="309"/>
            <ac:spMk id="13" creationId="{88CCE255-9678-1E3D-292A-5BC72C389E1C}"/>
          </ac:spMkLst>
        </pc:spChg>
        <pc:picChg chg="mod">
          <ac:chgData name="med naceur khlifi" userId="f96b9fdc48c2b7dd" providerId="LiveId" clId="{43C19A2B-C87F-41B5-9698-A1EC9CAE0FDB}" dt="2024-11-25T03:21:31.161" v="121" actId="1076"/>
          <ac:picMkLst>
            <pc:docMk/>
            <pc:sldMk cId="175921850" sldId="309"/>
            <ac:picMk id="2" creationId="{A8B46AD7-2BC3-26BA-4A54-8ACB9AA97F4C}"/>
          </ac:picMkLst>
        </pc:picChg>
        <pc:picChg chg="add del mod">
          <ac:chgData name="med naceur khlifi" userId="f96b9fdc48c2b7dd" providerId="LiveId" clId="{43C19A2B-C87F-41B5-9698-A1EC9CAE0FDB}" dt="2024-11-25T03:32:03.446" v="140" actId="22"/>
          <ac:picMkLst>
            <pc:docMk/>
            <pc:sldMk cId="175921850" sldId="309"/>
            <ac:picMk id="5" creationId="{05474CA7-AD35-3A9B-D964-D88225AD7956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6" creationId="{D7B31935-3B34-AD35-8433-9F010F1201F6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8" creationId="{29D5C76D-180B-D21F-8D3A-06C6B42FE19B}"/>
          </ac:picMkLst>
        </pc:picChg>
        <pc:picChg chg="add mod">
          <ac:chgData name="med naceur khlifi" userId="f96b9fdc48c2b7dd" providerId="LiveId" clId="{43C19A2B-C87F-41B5-9698-A1EC9CAE0FDB}" dt="2024-11-25T03:35:38.675" v="148" actId="1076"/>
          <ac:picMkLst>
            <pc:docMk/>
            <pc:sldMk cId="175921850" sldId="309"/>
            <ac:picMk id="10" creationId="{7C9C6E5E-B0D7-525B-B388-ED6ED9BFC365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12" creationId="{6B9F5E2C-3802-3289-FE76-BB8EBB6CFE5D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14" creationId="{EF8CD552-1BE8-C7D3-30FA-260648D508E2}"/>
          </ac:picMkLst>
        </pc:picChg>
        <pc:picChg chg="add mod">
          <ac:chgData name="med naceur khlifi" userId="f96b9fdc48c2b7dd" providerId="LiveId" clId="{43C19A2B-C87F-41B5-9698-A1EC9CAE0FDB}" dt="2024-11-25T03:40:07.785" v="207" actId="1076"/>
          <ac:picMkLst>
            <pc:docMk/>
            <pc:sldMk cId="175921850" sldId="309"/>
            <ac:picMk id="15" creationId="{7911F2AD-D4B8-0DCB-D104-A6C0B2429FE1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16" creationId="{19653CF8-DAA4-2CFC-D300-E9F3ECF5A36A}"/>
          </ac:picMkLst>
        </pc:picChg>
        <pc:picChg chg="del">
          <ac:chgData name="med naceur khlifi" userId="f96b9fdc48c2b7dd" providerId="LiveId" clId="{43C19A2B-C87F-41B5-9698-A1EC9CAE0FDB}" dt="2024-11-25T03:20:50.869" v="117" actId="478"/>
          <ac:picMkLst>
            <pc:docMk/>
            <pc:sldMk cId="175921850" sldId="309"/>
            <ac:picMk id="18" creationId="{F6834B31-FB4C-987B-02F6-8A838D47D054}"/>
          </ac:picMkLst>
        </pc:picChg>
      </pc:sldChg>
      <pc:sldChg chg="addSp modSp add mod setBg modAnim">
        <pc:chgData name="med naceur khlifi" userId="f96b9fdc48c2b7dd" providerId="LiveId" clId="{43C19A2B-C87F-41B5-9698-A1EC9CAE0FDB}" dt="2024-11-25T04:47:09.128" v="686"/>
        <pc:sldMkLst>
          <pc:docMk/>
          <pc:sldMk cId="4267885658" sldId="310"/>
        </pc:sldMkLst>
        <pc:spChg chg="add mod">
          <ac:chgData name="med naceur khlifi" userId="f96b9fdc48c2b7dd" providerId="LiveId" clId="{43C19A2B-C87F-41B5-9698-A1EC9CAE0FDB}" dt="2024-11-25T03:39:57.154" v="205" actId="1076"/>
          <ac:spMkLst>
            <pc:docMk/>
            <pc:sldMk cId="4267885658" sldId="310"/>
            <ac:spMk id="5" creationId="{9B46C4C3-84F4-DE49-AF7A-5B5B57F24324}"/>
          </ac:spMkLst>
        </pc:spChg>
        <pc:spChg chg="mod">
          <ac:chgData name="med naceur khlifi" userId="f96b9fdc48c2b7dd" providerId="LiveId" clId="{43C19A2B-C87F-41B5-9698-A1EC9CAE0FDB}" dt="2024-11-25T03:37:22.398" v="170" actId="14100"/>
          <ac:spMkLst>
            <pc:docMk/>
            <pc:sldMk cId="4267885658" sldId="310"/>
            <ac:spMk id="13" creationId="{A47EF2B1-3A29-543E-896F-57E2F447B100}"/>
          </ac:spMkLst>
        </pc:spChg>
        <pc:picChg chg="add mod">
          <ac:chgData name="med naceur khlifi" userId="f96b9fdc48c2b7dd" providerId="LiveId" clId="{43C19A2B-C87F-41B5-9698-A1EC9CAE0FDB}" dt="2024-11-25T03:39:46.747" v="201" actId="1076"/>
          <ac:picMkLst>
            <pc:docMk/>
            <pc:sldMk cId="4267885658" sldId="310"/>
            <ac:picMk id="4" creationId="{F406F9B2-4E7F-F1C6-B0C5-0CE6220C255F}"/>
          </ac:picMkLst>
        </pc:picChg>
        <pc:picChg chg="add mod">
          <ac:chgData name="med naceur khlifi" userId="f96b9fdc48c2b7dd" providerId="LiveId" clId="{43C19A2B-C87F-41B5-9698-A1EC9CAE0FDB}" dt="2024-11-25T03:42:40.895" v="211" actId="962"/>
          <ac:picMkLst>
            <pc:docMk/>
            <pc:sldMk cId="4267885658" sldId="310"/>
            <ac:picMk id="7" creationId="{F3A9A947-F673-BCC1-78CD-B6966BBA2E7F}"/>
          </ac:picMkLst>
        </pc:picChg>
        <pc:picChg chg="mod">
          <ac:chgData name="med naceur khlifi" userId="f96b9fdc48c2b7dd" providerId="LiveId" clId="{43C19A2B-C87F-41B5-9698-A1EC9CAE0FDB}" dt="2024-11-25T03:37:15.454" v="168" actId="1076"/>
          <ac:picMkLst>
            <pc:docMk/>
            <pc:sldMk cId="4267885658" sldId="310"/>
            <ac:picMk id="10" creationId="{2FD48301-BE6A-C531-7839-FCD0FE56F18A}"/>
          </ac:picMkLst>
        </pc:picChg>
      </pc:sldChg>
      <pc:sldChg chg="addSp modSp add mod setBg modAnim">
        <pc:chgData name="med naceur khlifi" userId="f96b9fdc48c2b7dd" providerId="LiveId" clId="{43C19A2B-C87F-41B5-9698-A1EC9CAE0FDB}" dt="2024-11-25T04:47:09.128" v="686"/>
        <pc:sldMkLst>
          <pc:docMk/>
          <pc:sldMk cId="3989626281" sldId="311"/>
        </pc:sldMkLst>
        <pc:spChg chg="add mod">
          <ac:chgData name="med naceur khlifi" userId="f96b9fdc48c2b7dd" providerId="LiveId" clId="{43C19A2B-C87F-41B5-9698-A1EC9CAE0FDB}" dt="2024-11-25T03:43:59.355" v="250" actId="1076"/>
          <ac:spMkLst>
            <pc:docMk/>
            <pc:sldMk cId="3989626281" sldId="311"/>
            <ac:spMk id="3" creationId="{AF526CDF-827B-1833-33A8-EE85ABABF902}"/>
          </ac:spMkLst>
        </pc:spChg>
        <pc:spChg chg="mod">
          <ac:chgData name="med naceur khlifi" userId="f96b9fdc48c2b7dd" providerId="LiveId" clId="{43C19A2B-C87F-41B5-9698-A1EC9CAE0FDB}" dt="2024-11-25T03:44:05.405" v="251" actId="1076"/>
          <ac:spMkLst>
            <pc:docMk/>
            <pc:sldMk cId="3989626281" sldId="311"/>
            <ac:spMk id="5" creationId="{DC60A386-FE60-6913-981D-F7520A1BF305}"/>
          </ac:spMkLst>
        </pc:spChg>
        <pc:spChg chg="mod">
          <ac:chgData name="med naceur khlifi" userId="f96b9fdc48c2b7dd" providerId="LiveId" clId="{43C19A2B-C87F-41B5-9698-A1EC9CAE0FDB}" dt="2024-11-25T03:44:41.027" v="258" actId="1076"/>
          <ac:spMkLst>
            <pc:docMk/>
            <pc:sldMk cId="3989626281" sldId="311"/>
            <ac:spMk id="13" creationId="{1C3F7646-8598-0AA9-03D9-75AD85941DF5}"/>
          </ac:spMkLst>
        </pc:spChg>
        <pc:picChg chg="mod">
          <ac:chgData name="med naceur khlifi" userId="f96b9fdc48c2b7dd" providerId="LiveId" clId="{43C19A2B-C87F-41B5-9698-A1EC9CAE0FDB}" dt="2024-11-25T03:43:26.646" v="227" actId="1076"/>
          <ac:picMkLst>
            <pc:docMk/>
            <pc:sldMk cId="3989626281" sldId="311"/>
            <ac:picMk id="4" creationId="{3330DCDD-ED5A-433A-36E9-3FB77F277867}"/>
          </ac:picMkLst>
        </pc:picChg>
        <pc:picChg chg="add mod">
          <ac:chgData name="med naceur khlifi" userId="f96b9fdc48c2b7dd" providerId="LiveId" clId="{43C19A2B-C87F-41B5-9698-A1EC9CAE0FDB}" dt="2024-11-25T03:50:44.239" v="277" actId="1076"/>
          <ac:picMkLst>
            <pc:docMk/>
            <pc:sldMk cId="3989626281" sldId="311"/>
            <ac:picMk id="6" creationId="{3686A702-FDE6-332E-8C71-CEF11E5AD6A1}"/>
          </ac:picMkLst>
        </pc:picChg>
        <pc:picChg chg="mod">
          <ac:chgData name="med naceur khlifi" userId="f96b9fdc48c2b7dd" providerId="LiveId" clId="{43C19A2B-C87F-41B5-9698-A1EC9CAE0FDB}" dt="2024-11-25T03:44:18.516" v="254" actId="14100"/>
          <ac:picMkLst>
            <pc:docMk/>
            <pc:sldMk cId="3989626281" sldId="311"/>
            <ac:picMk id="7" creationId="{AA208943-1CDB-6673-C9E2-382CC24F268B}"/>
          </ac:picMkLst>
        </pc:picChg>
        <pc:picChg chg="mod">
          <ac:chgData name="med naceur khlifi" userId="f96b9fdc48c2b7dd" providerId="LiveId" clId="{43C19A2B-C87F-41B5-9698-A1EC9CAE0FDB}" dt="2024-11-25T03:44:32.949" v="257" actId="14100"/>
          <ac:picMkLst>
            <pc:docMk/>
            <pc:sldMk cId="3989626281" sldId="311"/>
            <ac:picMk id="10" creationId="{AA106B65-6295-A7B3-305E-0BFD2DE7D2AE}"/>
          </ac:picMkLst>
        </pc:picChg>
      </pc:sldChg>
      <pc:sldChg chg="addSp delSp modSp add mod ord setBg delAnim">
        <pc:chgData name="med naceur khlifi" userId="f96b9fdc48c2b7dd" providerId="LiveId" clId="{43C19A2B-C87F-41B5-9698-A1EC9CAE0FDB}" dt="2024-11-25T04:47:09.128" v="686"/>
        <pc:sldMkLst>
          <pc:docMk/>
          <pc:sldMk cId="3280113160" sldId="312"/>
        </pc:sldMkLst>
        <pc:spChg chg="del">
          <ac:chgData name="med naceur khlifi" userId="f96b9fdc48c2b7dd" providerId="LiveId" clId="{43C19A2B-C87F-41B5-9698-A1EC9CAE0FDB}" dt="2024-11-25T03:50:04.599" v="272" actId="478"/>
          <ac:spMkLst>
            <pc:docMk/>
            <pc:sldMk cId="3280113160" sldId="312"/>
            <ac:spMk id="13" creationId="{5B368E5E-2804-C987-31C0-02858B4CBF7F}"/>
          </ac:spMkLst>
        </pc:spChg>
        <pc:picChg chg="mod">
          <ac:chgData name="med naceur khlifi" userId="f96b9fdc48c2b7dd" providerId="LiveId" clId="{43C19A2B-C87F-41B5-9698-A1EC9CAE0FDB}" dt="2024-11-25T03:50:32.219" v="274" actId="1076"/>
          <ac:picMkLst>
            <pc:docMk/>
            <pc:sldMk cId="3280113160" sldId="312"/>
            <ac:picMk id="2" creationId="{56081A87-923A-4295-337B-B370AC5F8820}"/>
          </ac:picMkLst>
        </pc:picChg>
        <pc:picChg chg="add mod">
          <ac:chgData name="med naceur khlifi" userId="f96b9fdc48c2b7dd" providerId="LiveId" clId="{43C19A2B-C87F-41B5-9698-A1EC9CAE0FDB}" dt="2024-11-25T03:50:48.579" v="278" actId="1076"/>
          <ac:picMkLst>
            <pc:docMk/>
            <pc:sldMk cId="3280113160" sldId="312"/>
            <ac:picMk id="4" creationId="{14DAD800-3661-2386-FF34-3A85F24880CD}"/>
          </ac:picMkLst>
        </pc:picChg>
        <pc:picChg chg="add mod">
          <ac:chgData name="med naceur khlifi" userId="f96b9fdc48c2b7dd" providerId="LiveId" clId="{43C19A2B-C87F-41B5-9698-A1EC9CAE0FDB}" dt="2024-11-25T03:50:54.308" v="280"/>
          <ac:picMkLst>
            <pc:docMk/>
            <pc:sldMk cId="3280113160" sldId="312"/>
            <ac:picMk id="5" creationId="{C5507428-A3EA-44E8-9962-8E3D4321E15E}"/>
          </ac:picMkLst>
        </pc:picChg>
        <pc:picChg chg="del">
          <ac:chgData name="med naceur khlifi" userId="f96b9fdc48c2b7dd" providerId="LiveId" clId="{43C19A2B-C87F-41B5-9698-A1EC9CAE0FDB}" dt="2024-11-25T03:46:30.466" v="264" actId="478"/>
          <ac:picMkLst>
            <pc:docMk/>
            <pc:sldMk cId="3280113160" sldId="312"/>
            <ac:picMk id="10" creationId="{10B72209-D908-C4EE-6230-BC444A440373}"/>
          </ac:picMkLst>
        </pc:picChg>
        <pc:picChg chg="del">
          <ac:chgData name="med naceur khlifi" userId="f96b9fdc48c2b7dd" providerId="LiveId" clId="{43C19A2B-C87F-41B5-9698-A1EC9CAE0FDB}" dt="2024-11-25T03:50:13.941" v="273" actId="478"/>
          <ac:picMkLst>
            <pc:docMk/>
            <pc:sldMk cId="3280113160" sldId="312"/>
            <ac:picMk id="15" creationId="{0A7976A1-7D31-0844-A019-7ADFA7FCF18C}"/>
          </ac:picMkLst>
        </pc:picChg>
      </pc:sldChg>
      <pc:sldChg chg="addSp delSp modSp add mod setBg">
        <pc:chgData name="med naceur khlifi" userId="f96b9fdc48c2b7dd" providerId="LiveId" clId="{43C19A2B-C87F-41B5-9698-A1EC9CAE0FDB}" dt="2024-11-25T04:47:09.128" v="686"/>
        <pc:sldMkLst>
          <pc:docMk/>
          <pc:sldMk cId="267224721" sldId="313"/>
        </pc:sldMkLst>
        <pc:spChg chg="add mod">
          <ac:chgData name="med naceur khlifi" userId="f96b9fdc48c2b7dd" providerId="LiveId" clId="{43C19A2B-C87F-41B5-9698-A1EC9CAE0FDB}" dt="2024-11-25T03:51:48.127" v="290" actId="207"/>
          <ac:spMkLst>
            <pc:docMk/>
            <pc:sldMk cId="267224721" sldId="313"/>
            <ac:spMk id="3" creationId="{B8255ADB-20BD-67BB-74CE-75B278FB453E}"/>
          </ac:spMkLst>
        </pc:spChg>
        <pc:picChg chg="mod">
          <ac:chgData name="med naceur khlifi" userId="f96b9fdc48c2b7dd" providerId="LiveId" clId="{43C19A2B-C87F-41B5-9698-A1EC9CAE0FDB}" dt="2024-11-25T03:51:51.829" v="291" actId="1076"/>
          <ac:picMkLst>
            <pc:docMk/>
            <pc:sldMk cId="267224721" sldId="313"/>
            <ac:picMk id="2" creationId="{07A6CDEE-02A9-E2F9-6421-B92D8B4D7AB2}"/>
          </ac:picMkLst>
        </pc:picChg>
        <pc:picChg chg="mod">
          <ac:chgData name="med naceur khlifi" userId="f96b9fdc48c2b7dd" providerId="LiveId" clId="{43C19A2B-C87F-41B5-9698-A1EC9CAE0FDB}" dt="2024-11-25T03:51:54.009" v="292" actId="1076"/>
          <ac:picMkLst>
            <pc:docMk/>
            <pc:sldMk cId="267224721" sldId="313"/>
            <ac:picMk id="4" creationId="{229D50BF-7757-5FF2-D02D-5DE349341980}"/>
          </ac:picMkLst>
        </pc:picChg>
        <pc:picChg chg="add mod">
          <ac:chgData name="med naceur khlifi" userId="f96b9fdc48c2b7dd" providerId="LiveId" clId="{43C19A2B-C87F-41B5-9698-A1EC9CAE0FDB}" dt="2024-11-25T04:06:17.632" v="337" actId="1076"/>
          <ac:picMkLst>
            <pc:docMk/>
            <pc:sldMk cId="267224721" sldId="313"/>
            <ac:picMk id="6" creationId="{22C9F50A-941E-BD4F-7CD0-474A2AD03B4A}"/>
          </ac:picMkLst>
        </pc:picChg>
        <pc:picChg chg="add mod">
          <ac:chgData name="med naceur khlifi" userId="f96b9fdc48c2b7dd" providerId="LiveId" clId="{43C19A2B-C87F-41B5-9698-A1EC9CAE0FDB}" dt="2024-11-25T04:06:28.848" v="342" actId="1076"/>
          <ac:picMkLst>
            <pc:docMk/>
            <pc:sldMk cId="267224721" sldId="313"/>
            <ac:picMk id="7" creationId="{2D9D84BA-87F5-A01E-9EC1-469DCDD7D2A2}"/>
          </ac:picMkLst>
        </pc:picChg>
        <pc:picChg chg="add mod">
          <ac:chgData name="med naceur khlifi" userId="f96b9fdc48c2b7dd" providerId="LiveId" clId="{43C19A2B-C87F-41B5-9698-A1EC9CAE0FDB}" dt="2024-11-25T04:06:35.911" v="345" actId="1076"/>
          <ac:picMkLst>
            <pc:docMk/>
            <pc:sldMk cId="267224721" sldId="313"/>
            <ac:picMk id="8" creationId="{09139978-BDB1-707C-F26D-9669F9206388}"/>
          </ac:picMkLst>
        </pc:picChg>
        <pc:picChg chg="add mod">
          <ac:chgData name="med naceur khlifi" userId="f96b9fdc48c2b7dd" providerId="LiveId" clId="{43C19A2B-C87F-41B5-9698-A1EC9CAE0FDB}" dt="2024-11-25T04:06:33.784" v="344" actId="1076"/>
          <ac:picMkLst>
            <pc:docMk/>
            <pc:sldMk cId="267224721" sldId="313"/>
            <ac:picMk id="10" creationId="{C33E26E1-5982-86D1-449C-C9611FD32110}"/>
          </ac:picMkLst>
        </pc:picChg>
        <pc:picChg chg="add mod">
          <ac:chgData name="med naceur khlifi" userId="f96b9fdc48c2b7dd" providerId="LiveId" clId="{43C19A2B-C87F-41B5-9698-A1EC9CAE0FDB}" dt="2024-11-25T04:06:19.080" v="338" actId="1076"/>
          <ac:picMkLst>
            <pc:docMk/>
            <pc:sldMk cId="267224721" sldId="313"/>
            <ac:picMk id="11" creationId="{75784A84-DFD8-9551-A506-F3EC6BD07C88}"/>
          </ac:picMkLst>
        </pc:picChg>
        <pc:picChg chg="add mod">
          <ac:chgData name="med naceur khlifi" userId="f96b9fdc48c2b7dd" providerId="LiveId" clId="{43C19A2B-C87F-41B5-9698-A1EC9CAE0FDB}" dt="2024-11-25T04:06:31.224" v="343" actId="1076"/>
          <ac:picMkLst>
            <pc:docMk/>
            <pc:sldMk cId="267224721" sldId="313"/>
            <ac:picMk id="12" creationId="{538C756B-2F3B-1376-B0F8-BB8D1EAFDB7F}"/>
          </ac:picMkLst>
        </pc:picChg>
        <pc:picChg chg="add mod">
          <ac:chgData name="med naceur khlifi" userId="f96b9fdc48c2b7dd" providerId="LiveId" clId="{43C19A2B-C87F-41B5-9698-A1EC9CAE0FDB}" dt="2024-11-25T04:06:24.600" v="340" actId="1076"/>
          <ac:picMkLst>
            <pc:docMk/>
            <pc:sldMk cId="267224721" sldId="313"/>
            <ac:picMk id="13" creationId="{48B7F013-0231-098B-C74C-D135A662EAA6}"/>
          </ac:picMkLst>
        </pc:picChg>
        <pc:picChg chg="add mod">
          <ac:chgData name="med naceur khlifi" userId="f96b9fdc48c2b7dd" providerId="LiveId" clId="{43C19A2B-C87F-41B5-9698-A1EC9CAE0FDB}" dt="2024-11-25T04:06:26.751" v="341" actId="1076"/>
          <ac:picMkLst>
            <pc:docMk/>
            <pc:sldMk cId="267224721" sldId="313"/>
            <ac:picMk id="14" creationId="{6770C8F3-E848-24F4-AE78-9DD5676C78AD}"/>
          </ac:picMkLst>
        </pc:picChg>
        <pc:picChg chg="add mod">
          <ac:chgData name="med naceur khlifi" userId="f96b9fdc48c2b7dd" providerId="LiveId" clId="{43C19A2B-C87F-41B5-9698-A1EC9CAE0FDB}" dt="2024-11-25T04:06:45.360" v="348" actId="1076"/>
          <ac:picMkLst>
            <pc:docMk/>
            <pc:sldMk cId="267224721" sldId="313"/>
            <ac:picMk id="15" creationId="{944CBAEA-AE0C-377A-7A6A-A6D19CF65B55}"/>
          </ac:picMkLst>
        </pc:picChg>
        <pc:cxnChg chg="add del mod">
          <ac:chgData name="med naceur khlifi" userId="f96b9fdc48c2b7dd" providerId="LiveId" clId="{43C19A2B-C87F-41B5-9698-A1EC9CAE0FDB}" dt="2024-11-25T04:06:42.477" v="347" actId="478"/>
          <ac:cxnSpMkLst>
            <pc:docMk/>
            <pc:sldMk cId="267224721" sldId="313"/>
            <ac:cxnSpMk id="5" creationId="{4DF91F88-7914-65F9-24DC-41DACF81FF2D}"/>
          </ac:cxnSpMkLst>
        </pc:cxnChg>
      </pc:sldChg>
      <pc:sldChg chg="delSp modSp add mod ord setBg delAnim">
        <pc:chgData name="med naceur khlifi" userId="f96b9fdc48c2b7dd" providerId="LiveId" clId="{43C19A2B-C87F-41B5-9698-A1EC9CAE0FDB}" dt="2024-11-25T04:47:09.128" v="686"/>
        <pc:sldMkLst>
          <pc:docMk/>
          <pc:sldMk cId="3308621186" sldId="314"/>
        </pc:sldMkLst>
        <pc:spChg chg="del">
          <ac:chgData name="med naceur khlifi" userId="f96b9fdc48c2b7dd" providerId="LiveId" clId="{43C19A2B-C87F-41B5-9698-A1EC9CAE0FDB}" dt="2024-11-25T04:07:21.665" v="350" actId="478"/>
          <ac:spMkLst>
            <pc:docMk/>
            <pc:sldMk cId="3308621186" sldId="314"/>
            <ac:spMk id="4" creationId="{BB8924E6-5E87-EACA-AA98-5EE042CC0E76}"/>
          </ac:spMkLst>
        </pc:spChg>
        <pc:spChg chg="del">
          <ac:chgData name="med naceur khlifi" userId="f96b9fdc48c2b7dd" providerId="LiveId" clId="{43C19A2B-C87F-41B5-9698-A1EC9CAE0FDB}" dt="2024-11-25T04:07:21.665" v="350" actId="478"/>
          <ac:spMkLst>
            <pc:docMk/>
            <pc:sldMk cId="3308621186" sldId="314"/>
            <ac:spMk id="11" creationId="{11F52508-DEEB-6CC5-96F1-4EF0C603E7B3}"/>
          </ac:spMkLst>
        </pc:sp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3" creationId="{5579392E-EFA9-B1F2-1F12-AE9B89B2DD9F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6" creationId="{361930AF-45FA-5544-7A99-B1A729E14D5E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8" creationId="{8F055070-A70E-C7EC-BA04-66C666376EE3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12" creationId="{089777B3-B038-99F8-5106-D51F7A64EEDD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14" creationId="{20B14E4F-E3D1-424D-5068-479B34917CD4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16" creationId="{EA9765CC-B8A0-69B3-CD1C-14EA5C1F6C13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18" creationId="{A6BE6730-E2D3-DF34-27EC-4EA3050F80AA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20" creationId="{E59BA87A-7EDA-6C0F-128C-E50FEA263475}"/>
          </ac:picMkLst>
        </pc:picChg>
        <pc:picChg chg="mod">
          <ac:chgData name="med naceur khlifi" userId="f96b9fdc48c2b7dd" providerId="LiveId" clId="{43C19A2B-C87F-41B5-9698-A1EC9CAE0FDB}" dt="2024-11-25T04:08:31.384" v="367" actId="1076"/>
          <ac:picMkLst>
            <pc:docMk/>
            <pc:sldMk cId="3308621186" sldId="314"/>
            <ac:picMk id="22" creationId="{11BC0AE2-8597-3599-74C0-550D252B2C31}"/>
          </ac:picMkLst>
        </pc:picChg>
        <pc:cxnChg chg="mod">
          <ac:chgData name="med naceur khlifi" userId="f96b9fdc48c2b7dd" providerId="LiveId" clId="{43C19A2B-C87F-41B5-9698-A1EC9CAE0FDB}" dt="2024-11-25T04:08:31.384" v="367" actId="1076"/>
          <ac:cxnSpMkLst>
            <pc:docMk/>
            <pc:sldMk cId="3308621186" sldId="314"/>
            <ac:cxnSpMk id="9" creationId="{75576397-FF5A-C40E-5018-62D9A7F1EE0A}"/>
          </ac:cxnSpMkLst>
        </pc:cxnChg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1054815710" sldId="315"/>
        </pc:sldMkLst>
        <pc:spChg chg="add mod">
          <ac:chgData name="med naceur khlifi" userId="f96b9fdc48c2b7dd" providerId="LiveId" clId="{43C19A2B-C87F-41B5-9698-A1EC9CAE0FDB}" dt="2024-11-25T04:08:16.895" v="364" actId="1076"/>
          <ac:spMkLst>
            <pc:docMk/>
            <pc:sldMk cId="1054815710" sldId="315"/>
            <ac:spMk id="2" creationId="{53D47CFC-1688-A1FB-E4FA-DE22F04FD4E1}"/>
          </ac:spMkLst>
        </pc:spChg>
        <pc:picChg chg="mod">
          <ac:chgData name="med naceur khlifi" userId="f96b9fdc48c2b7dd" providerId="LiveId" clId="{43C19A2B-C87F-41B5-9698-A1EC9CAE0FDB}" dt="2024-11-25T04:07:43.592" v="356" actId="1076"/>
          <ac:picMkLst>
            <pc:docMk/>
            <pc:sldMk cId="1054815710" sldId="315"/>
            <ac:picMk id="3" creationId="{8BE860DD-6FAF-64D8-F47D-66549050767A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6" creationId="{BC2AB9EE-8FC3-8D0A-47D1-CFAACC1C3B57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8" creationId="{0C0AEC94-7F69-582A-8BEC-4D26EC14DAB4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12" creationId="{A7AC0003-94E4-8AB5-8113-A28FBC4807BF}"/>
          </ac:picMkLst>
        </pc:picChg>
        <pc:picChg chg="del">
          <ac:chgData name="med naceur khlifi" userId="f96b9fdc48c2b7dd" providerId="LiveId" clId="{43C19A2B-C87F-41B5-9698-A1EC9CAE0FDB}" dt="2024-11-25T04:07:34.913" v="353" actId="478"/>
          <ac:picMkLst>
            <pc:docMk/>
            <pc:sldMk cId="1054815710" sldId="315"/>
            <ac:picMk id="14" creationId="{9211B741-4EAC-6D9E-66E3-40DDF0B518CE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16" creationId="{3DD40F53-40FE-3E8B-1F2F-850D2ACCF142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18" creationId="{FFDD8C7A-219E-7672-C9C6-366BFC6E71D1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20" creationId="{95C90F75-FFB1-1ACC-CBBC-7768D69A83BF}"/>
          </ac:picMkLst>
        </pc:picChg>
        <pc:picChg chg="del">
          <ac:chgData name="med naceur khlifi" userId="f96b9fdc48c2b7dd" providerId="LiveId" clId="{43C19A2B-C87F-41B5-9698-A1EC9CAE0FDB}" dt="2024-11-25T04:07:31.882" v="352" actId="478"/>
          <ac:picMkLst>
            <pc:docMk/>
            <pc:sldMk cId="1054815710" sldId="315"/>
            <ac:picMk id="22" creationId="{07B1BB73-89FB-7D63-3F48-64BD187EC4CC}"/>
          </ac:picMkLst>
        </pc:picChg>
        <pc:cxnChg chg="del">
          <ac:chgData name="med naceur khlifi" userId="f96b9fdc48c2b7dd" providerId="LiveId" clId="{43C19A2B-C87F-41B5-9698-A1EC9CAE0FDB}" dt="2024-11-25T04:07:31.882" v="352" actId="478"/>
          <ac:cxnSpMkLst>
            <pc:docMk/>
            <pc:sldMk cId="1054815710" sldId="315"/>
            <ac:cxnSpMk id="9" creationId="{367DBB9C-4403-D5D2-5D73-287AD8DBE92F}"/>
          </ac:cxnSpMkLst>
        </pc:cxnChg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531295403" sldId="316"/>
        </pc:sldMkLst>
        <pc:spChg chg="add mod">
          <ac:chgData name="med naceur khlifi" userId="f96b9fdc48c2b7dd" providerId="LiveId" clId="{43C19A2B-C87F-41B5-9698-A1EC9CAE0FDB}" dt="2024-11-25T04:09:22.593" v="379" actId="20577"/>
          <ac:spMkLst>
            <pc:docMk/>
            <pc:sldMk cId="531295403" sldId="316"/>
            <ac:spMk id="2" creationId="{3CB48832-B41C-57D0-FFE0-58643FF35CC6}"/>
          </ac:spMkLst>
        </pc:spChg>
        <pc:picChg chg="del">
          <ac:chgData name="med naceur khlifi" userId="f96b9fdc48c2b7dd" providerId="LiveId" clId="{43C19A2B-C87F-41B5-9698-A1EC9CAE0FDB}" dt="2024-11-25T04:09:07.462" v="371" actId="478"/>
          <ac:picMkLst>
            <pc:docMk/>
            <pc:sldMk cId="531295403" sldId="316"/>
            <ac:picMk id="3" creationId="{420B1847-5961-1561-60F1-B767FF509822}"/>
          </ac:picMkLst>
        </pc:picChg>
        <pc:picChg chg="mod">
          <ac:chgData name="med naceur khlifi" userId="f96b9fdc48c2b7dd" providerId="LiveId" clId="{43C19A2B-C87F-41B5-9698-A1EC9CAE0FDB}" dt="2024-11-25T04:09:12.776" v="373" actId="1076"/>
          <ac:picMkLst>
            <pc:docMk/>
            <pc:sldMk cId="531295403" sldId="316"/>
            <ac:picMk id="6" creationId="{3AEEAC06-F201-89A6-B102-3FF22B14C60A}"/>
          </ac:picMkLst>
        </pc:picChg>
        <pc:picChg chg="del">
          <ac:chgData name="med naceur khlifi" userId="f96b9fdc48c2b7dd" providerId="LiveId" clId="{43C19A2B-C87F-41B5-9698-A1EC9CAE0FDB}" dt="2024-11-25T04:09:05.173" v="370" actId="478"/>
          <ac:picMkLst>
            <pc:docMk/>
            <pc:sldMk cId="531295403" sldId="316"/>
            <ac:picMk id="8" creationId="{637C3ACA-4040-348A-63ED-BA76AFB75DE7}"/>
          </ac:picMkLst>
        </pc:picChg>
        <pc:picChg chg="del">
          <ac:chgData name="med naceur khlifi" userId="f96b9fdc48c2b7dd" providerId="LiveId" clId="{43C19A2B-C87F-41B5-9698-A1EC9CAE0FDB}" dt="2024-11-25T04:09:05.173" v="370" actId="478"/>
          <ac:picMkLst>
            <pc:docMk/>
            <pc:sldMk cId="531295403" sldId="316"/>
            <ac:picMk id="12" creationId="{AA3F214B-5916-98E0-3C82-91A4C2E6F3CA}"/>
          </ac:picMkLst>
        </pc:picChg>
        <pc:picChg chg="del">
          <ac:chgData name="med naceur khlifi" userId="f96b9fdc48c2b7dd" providerId="LiveId" clId="{43C19A2B-C87F-41B5-9698-A1EC9CAE0FDB}" dt="2024-11-25T04:09:02.448" v="369" actId="478"/>
          <ac:picMkLst>
            <pc:docMk/>
            <pc:sldMk cId="531295403" sldId="316"/>
            <ac:picMk id="14" creationId="{15FCE1A0-224C-3DBC-9787-018F60FFE885}"/>
          </ac:picMkLst>
        </pc:picChg>
        <pc:picChg chg="del">
          <ac:chgData name="med naceur khlifi" userId="f96b9fdc48c2b7dd" providerId="LiveId" clId="{43C19A2B-C87F-41B5-9698-A1EC9CAE0FDB}" dt="2024-11-25T04:09:02.448" v="369" actId="478"/>
          <ac:picMkLst>
            <pc:docMk/>
            <pc:sldMk cId="531295403" sldId="316"/>
            <ac:picMk id="16" creationId="{1DBEE0C7-239D-F3F2-851F-139554228832}"/>
          </ac:picMkLst>
        </pc:picChg>
        <pc:picChg chg="del">
          <ac:chgData name="med naceur khlifi" userId="f96b9fdc48c2b7dd" providerId="LiveId" clId="{43C19A2B-C87F-41B5-9698-A1EC9CAE0FDB}" dt="2024-11-25T04:09:02.448" v="369" actId="478"/>
          <ac:picMkLst>
            <pc:docMk/>
            <pc:sldMk cId="531295403" sldId="316"/>
            <ac:picMk id="18" creationId="{C6C6024E-1A2D-4767-27E6-5358E70EACB5}"/>
          </ac:picMkLst>
        </pc:picChg>
        <pc:picChg chg="del">
          <ac:chgData name="med naceur khlifi" userId="f96b9fdc48c2b7dd" providerId="LiveId" clId="{43C19A2B-C87F-41B5-9698-A1EC9CAE0FDB}" dt="2024-11-25T04:09:02.448" v="369" actId="478"/>
          <ac:picMkLst>
            <pc:docMk/>
            <pc:sldMk cId="531295403" sldId="316"/>
            <ac:picMk id="20" creationId="{95E961B5-F058-21F7-1F5D-490665F1259D}"/>
          </ac:picMkLst>
        </pc:picChg>
        <pc:picChg chg="del">
          <ac:chgData name="med naceur khlifi" userId="f96b9fdc48c2b7dd" providerId="LiveId" clId="{43C19A2B-C87F-41B5-9698-A1EC9CAE0FDB}" dt="2024-11-25T04:09:02.448" v="369" actId="478"/>
          <ac:picMkLst>
            <pc:docMk/>
            <pc:sldMk cId="531295403" sldId="316"/>
            <ac:picMk id="22" creationId="{AAB2B5AA-9DB9-1782-0689-E0B6BF52D605}"/>
          </ac:picMkLst>
        </pc:picChg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2648550741" sldId="317"/>
        </pc:sldMkLst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264031824" sldId="318"/>
        </pc:sldMkLst>
        <pc:spChg chg="add mod">
          <ac:chgData name="med naceur khlifi" userId="f96b9fdc48c2b7dd" providerId="LiveId" clId="{43C19A2B-C87F-41B5-9698-A1EC9CAE0FDB}" dt="2024-11-25T04:10:18.967" v="398" actId="1076"/>
          <ac:spMkLst>
            <pc:docMk/>
            <pc:sldMk cId="264031824" sldId="318"/>
            <ac:spMk id="2" creationId="{20E60D11-8530-1F68-2D5F-6EF9C810222F}"/>
          </ac:spMkLst>
        </pc:spChg>
        <pc:picChg chg="del">
          <ac:chgData name="med naceur khlifi" userId="f96b9fdc48c2b7dd" providerId="LiveId" clId="{43C19A2B-C87F-41B5-9698-A1EC9CAE0FDB}" dt="2024-11-25T04:09:57.203" v="385" actId="478"/>
          <ac:picMkLst>
            <pc:docMk/>
            <pc:sldMk cId="264031824" sldId="318"/>
            <ac:picMk id="3" creationId="{462D452C-52DE-81EC-1A46-605944509B26}"/>
          </ac:picMkLst>
        </pc:picChg>
        <pc:picChg chg="del">
          <ac:chgData name="med naceur khlifi" userId="f96b9fdc48c2b7dd" providerId="LiveId" clId="{43C19A2B-C87F-41B5-9698-A1EC9CAE0FDB}" dt="2024-11-25T04:09:57.203" v="385" actId="478"/>
          <ac:picMkLst>
            <pc:docMk/>
            <pc:sldMk cId="264031824" sldId="318"/>
            <ac:picMk id="6" creationId="{1A588A83-6CCD-A18F-2A8C-A2555DAA9DFF}"/>
          </ac:picMkLst>
        </pc:picChg>
        <pc:picChg chg="mod">
          <ac:chgData name="med naceur khlifi" userId="f96b9fdc48c2b7dd" providerId="LiveId" clId="{43C19A2B-C87F-41B5-9698-A1EC9CAE0FDB}" dt="2024-11-25T04:10:04.671" v="388" actId="1076"/>
          <ac:picMkLst>
            <pc:docMk/>
            <pc:sldMk cId="264031824" sldId="318"/>
            <ac:picMk id="8" creationId="{6F85E472-4B3C-94E2-2A8B-9CE536C984B2}"/>
          </ac:picMkLst>
        </pc:picChg>
        <pc:picChg chg="del">
          <ac:chgData name="med naceur khlifi" userId="f96b9fdc48c2b7dd" providerId="LiveId" clId="{43C19A2B-C87F-41B5-9698-A1EC9CAE0FDB}" dt="2024-11-25T04:09:59.312" v="386" actId="478"/>
          <ac:picMkLst>
            <pc:docMk/>
            <pc:sldMk cId="264031824" sldId="318"/>
            <ac:picMk id="12" creationId="{6892BC6E-AAA9-BFF4-B41B-5F18520378B9}"/>
          </ac:picMkLst>
        </pc:picChg>
        <pc:picChg chg="del">
          <ac:chgData name="med naceur khlifi" userId="f96b9fdc48c2b7dd" providerId="LiveId" clId="{43C19A2B-C87F-41B5-9698-A1EC9CAE0FDB}" dt="2024-11-25T04:09:54.590" v="384" actId="478"/>
          <ac:picMkLst>
            <pc:docMk/>
            <pc:sldMk cId="264031824" sldId="318"/>
            <ac:picMk id="14" creationId="{19F9B2C8-8B48-20B3-AF59-1E4C46E440FE}"/>
          </ac:picMkLst>
        </pc:picChg>
        <pc:picChg chg="del">
          <ac:chgData name="med naceur khlifi" userId="f96b9fdc48c2b7dd" providerId="LiveId" clId="{43C19A2B-C87F-41B5-9698-A1EC9CAE0FDB}" dt="2024-11-25T04:09:54.590" v="384" actId="478"/>
          <ac:picMkLst>
            <pc:docMk/>
            <pc:sldMk cId="264031824" sldId="318"/>
            <ac:picMk id="16" creationId="{0BC96590-03AE-E67F-7C79-47F603886EAC}"/>
          </ac:picMkLst>
        </pc:picChg>
        <pc:picChg chg="del">
          <ac:chgData name="med naceur khlifi" userId="f96b9fdc48c2b7dd" providerId="LiveId" clId="{43C19A2B-C87F-41B5-9698-A1EC9CAE0FDB}" dt="2024-11-25T04:09:54.590" v="384" actId="478"/>
          <ac:picMkLst>
            <pc:docMk/>
            <pc:sldMk cId="264031824" sldId="318"/>
            <ac:picMk id="18" creationId="{2476C3FB-266F-F564-0203-85BBB4553A79}"/>
          </ac:picMkLst>
        </pc:picChg>
        <pc:picChg chg="del">
          <ac:chgData name="med naceur khlifi" userId="f96b9fdc48c2b7dd" providerId="LiveId" clId="{43C19A2B-C87F-41B5-9698-A1EC9CAE0FDB}" dt="2024-11-25T04:09:54.590" v="384" actId="478"/>
          <ac:picMkLst>
            <pc:docMk/>
            <pc:sldMk cId="264031824" sldId="318"/>
            <ac:picMk id="20" creationId="{E60A038B-5E3C-7495-3F61-36A0A84E75D1}"/>
          </ac:picMkLst>
        </pc:picChg>
        <pc:picChg chg="del">
          <ac:chgData name="med naceur khlifi" userId="f96b9fdc48c2b7dd" providerId="LiveId" clId="{43C19A2B-C87F-41B5-9698-A1EC9CAE0FDB}" dt="2024-11-25T04:09:54.590" v="384" actId="478"/>
          <ac:picMkLst>
            <pc:docMk/>
            <pc:sldMk cId="264031824" sldId="318"/>
            <ac:picMk id="22" creationId="{569FA974-F176-D669-83A8-B60070F5556A}"/>
          </ac:picMkLst>
        </pc:picChg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357155055" sldId="319"/>
        </pc:sldMkLst>
      </pc:sldChg>
      <pc:sldChg chg="addSp delSp modSp add mod ord setBg">
        <pc:chgData name="med naceur khlifi" userId="f96b9fdc48c2b7dd" providerId="LiveId" clId="{43C19A2B-C87F-41B5-9698-A1EC9CAE0FDB}" dt="2024-11-25T04:47:09.128" v="686"/>
        <pc:sldMkLst>
          <pc:docMk/>
          <pc:sldMk cId="465567652" sldId="320"/>
        </pc:sldMkLst>
        <pc:spChg chg="mod">
          <ac:chgData name="med naceur khlifi" userId="f96b9fdc48c2b7dd" providerId="LiveId" clId="{43C19A2B-C87F-41B5-9698-A1EC9CAE0FDB}" dt="2024-11-25T04:11:19.783" v="415" actId="20577"/>
          <ac:spMkLst>
            <pc:docMk/>
            <pc:sldMk cId="465567652" sldId="320"/>
            <ac:spMk id="2" creationId="{413658B8-A3DF-FE31-A75B-DE7023F0D6CA}"/>
          </ac:spMkLst>
        </pc:spChg>
        <pc:picChg chg="add mod">
          <ac:chgData name="med naceur khlifi" userId="f96b9fdc48c2b7dd" providerId="LiveId" clId="{43C19A2B-C87F-41B5-9698-A1EC9CAE0FDB}" dt="2024-11-25T04:11:23.071" v="416" actId="1076"/>
          <ac:picMkLst>
            <pc:docMk/>
            <pc:sldMk cId="465567652" sldId="320"/>
            <ac:picMk id="3" creationId="{3AF8635D-010C-EF7C-839F-3105D2762709}"/>
          </ac:picMkLst>
        </pc:picChg>
        <pc:picChg chg="del">
          <ac:chgData name="med naceur khlifi" userId="f96b9fdc48c2b7dd" providerId="LiveId" clId="{43C19A2B-C87F-41B5-9698-A1EC9CAE0FDB}" dt="2024-11-25T04:11:08.416" v="406" actId="478"/>
          <ac:picMkLst>
            <pc:docMk/>
            <pc:sldMk cId="465567652" sldId="320"/>
            <ac:picMk id="8" creationId="{237857F4-B0B3-CA31-2880-1C90199F68CE}"/>
          </ac:picMkLst>
        </pc:picChg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3500512532" sldId="321"/>
        </pc:sldMkLst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3236857767" sldId="322"/>
        </pc:sldMkLst>
        <pc:spChg chg="add mod">
          <ac:chgData name="med naceur khlifi" userId="f96b9fdc48c2b7dd" providerId="LiveId" clId="{43C19A2B-C87F-41B5-9698-A1EC9CAE0FDB}" dt="2024-11-25T04:11:57.131" v="435" actId="20577"/>
          <ac:spMkLst>
            <pc:docMk/>
            <pc:sldMk cId="3236857767" sldId="322"/>
            <ac:spMk id="2" creationId="{18FDDD01-15C2-F6BC-496C-C6C8C4BE3A65}"/>
          </ac:spMkLst>
        </pc:spChg>
        <pc:picChg chg="del">
          <ac:chgData name="med naceur khlifi" userId="f96b9fdc48c2b7dd" providerId="LiveId" clId="{43C19A2B-C87F-41B5-9698-A1EC9CAE0FDB}" dt="2024-11-25T04:11:39.639" v="422" actId="478"/>
          <ac:picMkLst>
            <pc:docMk/>
            <pc:sldMk cId="3236857767" sldId="322"/>
            <ac:picMk id="3" creationId="{50A80CAD-A95B-4E75-4C50-7D92059FB425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6" creationId="{748280B3-A834-7F64-1605-AD75241E9CF2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8" creationId="{96B12045-5CB0-ED36-F2DB-7CB580201595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12" creationId="{8FEF9E00-CE61-57A4-2E3D-39B070D98070}"/>
          </ac:picMkLst>
        </pc:picChg>
        <pc:picChg chg="mod">
          <ac:chgData name="med naceur khlifi" userId="f96b9fdc48c2b7dd" providerId="LiveId" clId="{43C19A2B-C87F-41B5-9698-A1EC9CAE0FDB}" dt="2024-11-25T04:11:48.687" v="426" actId="1076"/>
          <ac:picMkLst>
            <pc:docMk/>
            <pc:sldMk cId="3236857767" sldId="322"/>
            <ac:picMk id="14" creationId="{1E61C99A-764B-92FC-76F3-088E2448367A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16" creationId="{906E04DA-538F-4DCF-C738-9FF88B9BE38D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18" creationId="{64EA292F-4020-C790-3E21-0177F8C1CD1C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20" creationId="{3B518492-1974-1B3D-4432-73B296F96F2B}"/>
          </ac:picMkLst>
        </pc:picChg>
        <pc:picChg chg="del">
          <ac:chgData name="med naceur khlifi" userId="f96b9fdc48c2b7dd" providerId="LiveId" clId="{43C19A2B-C87F-41B5-9698-A1EC9CAE0FDB}" dt="2024-11-25T04:11:37.681" v="421" actId="478"/>
          <ac:picMkLst>
            <pc:docMk/>
            <pc:sldMk cId="3236857767" sldId="322"/>
            <ac:picMk id="22" creationId="{1885B50B-268A-A1AC-F7C1-C588C87B263D}"/>
          </ac:picMkLst>
        </pc:picChg>
        <pc:cxnChg chg="del">
          <ac:chgData name="med naceur khlifi" userId="f96b9fdc48c2b7dd" providerId="LiveId" clId="{43C19A2B-C87F-41B5-9698-A1EC9CAE0FDB}" dt="2024-11-25T04:11:37.681" v="421" actId="478"/>
          <ac:cxnSpMkLst>
            <pc:docMk/>
            <pc:sldMk cId="3236857767" sldId="322"/>
            <ac:cxnSpMk id="9" creationId="{99EAEBBD-2F24-8944-1462-E39247FF25B9}"/>
          </ac:cxnSpMkLst>
        </pc:cxnChg>
      </pc:sldChg>
      <pc:sldChg chg="addSp delSp modSp add mod ord setBg modAnim">
        <pc:chgData name="med naceur khlifi" userId="f96b9fdc48c2b7dd" providerId="LiveId" clId="{43C19A2B-C87F-41B5-9698-A1EC9CAE0FDB}" dt="2024-11-25T04:47:09.128" v="686"/>
        <pc:sldMkLst>
          <pc:docMk/>
          <pc:sldMk cId="2498138177" sldId="323"/>
        </pc:sldMkLst>
        <pc:spChg chg="add mod">
          <ac:chgData name="med naceur khlifi" userId="f96b9fdc48c2b7dd" providerId="LiveId" clId="{43C19A2B-C87F-41B5-9698-A1EC9CAE0FDB}" dt="2024-11-25T04:12:34.769" v="451" actId="20577"/>
          <ac:spMkLst>
            <pc:docMk/>
            <pc:sldMk cId="2498138177" sldId="323"/>
            <ac:spMk id="2" creationId="{A0675F58-FD4B-D247-2A55-69905512CCF8}"/>
          </ac:spMkLst>
        </pc:spChg>
        <pc:picChg chg="del">
          <ac:chgData name="med naceur khlifi" userId="f96b9fdc48c2b7dd" providerId="LiveId" clId="{43C19A2B-C87F-41B5-9698-A1EC9CAE0FDB}" dt="2024-11-25T04:12:16.201" v="441" actId="478"/>
          <ac:picMkLst>
            <pc:docMk/>
            <pc:sldMk cId="2498138177" sldId="323"/>
            <ac:picMk id="3" creationId="{4268916A-8FFE-5C90-D530-2BFA38E41F75}"/>
          </ac:picMkLst>
        </pc:picChg>
        <pc:picChg chg="del">
          <ac:chgData name="med naceur khlifi" userId="f96b9fdc48c2b7dd" providerId="LiveId" clId="{43C19A2B-C87F-41B5-9698-A1EC9CAE0FDB}" dt="2024-11-25T04:12:16.201" v="441" actId="478"/>
          <ac:picMkLst>
            <pc:docMk/>
            <pc:sldMk cId="2498138177" sldId="323"/>
            <ac:picMk id="6" creationId="{25FC1979-992D-BBB0-82C8-428D55C165CC}"/>
          </ac:picMkLst>
        </pc:picChg>
        <pc:picChg chg="del">
          <ac:chgData name="med naceur khlifi" userId="f96b9fdc48c2b7dd" providerId="LiveId" clId="{43C19A2B-C87F-41B5-9698-A1EC9CAE0FDB}" dt="2024-11-25T04:12:11.598" v="439" actId="478"/>
          <ac:picMkLst>
            <pc:docMk/>
            <pc:sldMk cId="2498138177" sldId="323"/>
            <ac:picMk id="8" creationId="{556BE29B-08BD-368B-7A5C-EEA61C121C84}"/>
          </ac:picMkLst>
        </pc:picChg>
        <pc:picChg chg="del">
          <ac:chgData name="med naceur khlifi" userId="f96b9fdc48c2b7dd" providerId="LiveId" clId="{43C19A2B-C87F-41B5-9698-A1EC9CAE0FDB}" dt="2024-11-25T04:12:11.598" v="439" actId="478"/>
          <ac:picMkLst>
            <pc:docMk/>
            <pc:sldMk cId="2498138177" sldId="323"/>
            <ac:picMk id="12" creationId="{ECC40D67-3D0A-E476-2A29-4EE113E4D7D9}"/>
          </ac:picMkLst>
        </pc:picChg>
        <pc:picChg chg="del">
          <ac:chgData name="med naceur khlifi" userId="f96b9fdc48c2b7dd" providerId="LiveId" clId="{43C19A2B-C87F-41B5-9698-A1EC9CAE0FDB}" dt="2024-11-25T04:12:18.157" v="442" actId="478"/>
          <ac:picMkLst>
            <pc:docMk/>
            <pc:sldMk cId="2498138177" sldId="323"/>
            <ac:picMk id="14" creationId="{B96ABF47-7F87-E610-FB9C-2F4DCF585C3F}"/>
          </ac:picMkLst>
        </pc:picChg>
        <pc:picChg chg="mod">
          <ac:chgData name="med naceur khlifi" userId="f96b9fdc48c2b7dd" providerId="LiveId" clId="{43C19A2B-C87F-41B5-9698-A1EC9CAE0FDB}" dt="2024-11-25T04:12:23.743" v="444" actId="1076"/>
          <ac:picMkLst>
            <pc:docMk/>
            <pc:sldMk cId="2498138177" sldId="323"/>
            <ac:picMk id="16" creationId="{F0AF9378-6F2F-87C9-5259-85072B098C3F}"/>
          </ac:picMkLst>
        </pc:picChg>
        <pc:picChg chg="del">
          <ac:chgData name="med naceur khlifi" userId="f96b9fdc48c2b7dd" providerId="LiveId" clId="{43C19A2B-C87F-41B5-9698-A1EC9CAE0FDB}" dt="2024-11-25T04:12:11.598" v="439" actId="478"/>
          <ac:picMkLst>
            <pc:docMk/>
            <pc:sldMk cId="2498138177" sldId="323"/>
            <ac:picMk id="18" creationId="{C3556299-00EF-2EC1-5988-1A3E747D3657}"/>
          </ac:picMkLst>
        </pc:picChg>
        <pc:picChg chg="del">
          <ac:chgData name="med naceur khlifi" userId="f96b9fdc48c2b7dd" providerId="LiveId" clId="{43C19A2B-C87F-41B5-9698-A1EC9CAE0FDB}" dt="2024-11-25T04:12:11.598" v="439" actId="478"/>
          <ac:picMkLst>
            <pc:docMk/>
            <pc:sldMk cId="2498138177" sldId="323"/>
            <ac:picMk id="20" creationId="{3E84D46D-1400-ACC0-38D9-BD2B89C960B8}"/>
          </ac:picMkLst>
        </pc:picChg>
        <pc:picChg chg="del">
          <ac:chgData name="med naceur khlifi" userId="f96b9fdc48c2b7dd" providerId="LiveId" clId="{43C19A2B-C87F-41B5-9698-A1EC9CAE0FDB}" dt="2024-11-25T04:12:13.502" v="440" actId="478"/>
          <ac:picMkLst>
            <pc:docMk/>
            <pc:sldMk cId="2498138177" sldId="323"/>
            <ac:picMk id="22" creationId="{EB4FF766-DBAA-07EE-9C02-DF80522FAF22}"/>
          </ac:picMkLst>
        </pc:picChg>
        <pc:cxnChg chg="del">
          <ac:chgData name="med naceur khlifi" userId="f96b9fdc48c2b7dd" providerId="LiveId" clId="{43C19A2B-C87F-41B5-9698-A1EC9CAE0FDB}" dt="2024-11-25T04:12:16.201" v="441" actId="478"/>
          <ac:cxnSpMkLst>
            <pc:docMk/>
            <pc:sldMk cId="2498138177" sldId="323"/>
            <ac:cxnSpMk id="9" creationId="{7C476641-4272-F5E4-ECD9-6CE332E31DAB}"/>
          </ac:cxnSpMkLst>
        </pc:cxnChg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3624424716" sldId="324"/>
        </pc:sldMkLst>
      </pc:sldChg>
      <pc:sldChg chg="addSp delSp modSp add mod ord setBg modAnim">
        <pc:chgData name="med naceur khlifi" userId="f96b9fdc48c2b7dd" providerId="LiveId" clId="{43C19A2B-C87F-41B5-9698-A1EC9CAE0FDB}" dt="2024-11-25T04:47:09.128" v="686"/>
        <pc:sldMkLst>
          <pc:docMk/>
          <pc:sldMk cId="1766127029" sldId="325"/>
        </pc:sldMkLst>
        <pc:spChg chg="add mod">
          <ac:chgData name="med naceur khlifi" userId="f96b9fdc48c2b7dd" providerId="LiveId" clId="{43C19A2B-C87F-41B5-9698-A1EC9CAE0FDB}" dt="2024-11-25T04:13:07.537" v="467" actId="20577"/>
          <ac:spMkLst>
            <pc:docMk/>
            <pc:sldMk cId="1766127029" sldId="325"/>
            <ac:spMk id="2" creationId="{0237B365-2124-FABC-F116-BE06A00F6B2E}"/>
          </ac:spMkLst>
        </pc:spChg>
        <pc:picChg chg="del">
          <ac:chgData name="med naceur khlifi" userId="f96b9fdc48c2b7dd" providerId="LiveId" clId="{43C19A2B-C87F-41B5-9698-A1EC9CAE0FDB}" dt="2024-11-25T04:12:48.585" v="458" actId="478"/>
          <ac:picMkLst>
            <pc:docMk/>
            <pc:sldMk cId="1766127029" sldId="325"/>
            <ac:picMk id="3" creationId="{33E5FEF3-8891-A3C0-D972-4BFE110DAB04}"/>
          </ac:picMkLst>
        </pc:picChg>
        <pc:picChg chg="del">
          <ac:chgData name="med naceur khlifi" userId="f96b9fdc48c2b7dd" providerId="LiveId" clId="{43C19A2B-C87F-41B5-9698-A1EC9CAE0FDB}" dt="2024-11-25T04:12:48.585" v="458" actId="478"/>
          <ac:picMkLst>
            <pc:docMk/>
            <pc:sldMk cId="1766127029" sldId="325"/>
            <ac:picMk id="6" creationId="{8595F9CE-6FC0-FEC8-321C-D579D0220877}"/>
          </ac:picMkLst>
        </pc:picChg>
        <pc:picChg chg="del">
          <ac:chgData name="med naceur khlifi" userId="f96b9fdc48c2b7dd" providerId="LiveId" clId="{43C19A2B-C87F-41B5-9698-A1EC9CAE0FDB}" dt="2024-11-25T04:12:54.361" v="460" actId="478"/>
          <ac:picMkLst>
            <pc:docMk/>
            <pc:sldMk cId="1766127029" sldId="325"/>
            <ac:picMk id="8" creationId="{41CE4B2F-F964-EC54-45D3-DF7DE48E0B68}"/>
          </ac:picMkLst>
        </pc:picChg>
        <pc:picChg chg="del">
          <ac:chgData name="med naceur khlifi" userId="f96b9fdc48c2b7dd" providerId="LiveId" clId="{43C19A2B-C87F-41B5-9698-A1EC9CAE0FDB}" dt="2024-11-25T04:12:52.287" v="459" actId="478"/>
          <ac:picMkLst>
            <pc:docMk/>
            <pc:sldMk cId="1766127029" sldId="325"/>
            <ac:picMk id="12" creationId="{81576B60-2C27-45E7-4E8D-61E9E00358E7}"/>
          </ac:picMkLst>
        </pc:picChg>
        <pc:picChg chg="del">
          <ac:chgData name="med naceur khlifi" userId="f96b9fdc48c2b7dd" providerId="LiveId" clId="{43C19A2B-C87F-41B5-9698-A1EC9CAE0FDB}" dt="2024-11-25T04:12:48.585" v="458" actId="478"/>
          <ac:picMkLst>
            <pc:docMk/>
            <pc:sldMk cId="1766127029" sldId="325"/>
            <ac:picMk id="14" creationId="{DB9F749A-4412-0B67-FD6A-C37943032FB8}"/>
          </ac:picMkLst>
        </pc:picChg>
        <pc:picChg chg="del">
          <ac:chgData name="med naceur khlifi" userId="f96b9fdc48c2b7dd" providerId="LiveId" clId="{43C19A2B-C87F-41B5-9698-A1EC9CAE0FDB}" dt="2024-11-25T04:12:48.585" v="458" actId="478"/>
          <ac:picMkLst>
            <pc:docMk/>
            <pc:sldMk cId="1766127029" sldId="325"/>
            <ac:picMk id="16" creationId="{799F47E1-8FC6-DE3E-0134-A16764D37C68}"/>
          </ac:picMkLst>
        </pc:picChg>
        <pc:picChg chg="mod">
          <ac:chgData name="med naceur khlifi" userId="f96b9fdc48c2b7dd" providerId="LiveId" clId="{43C19A2B-C87F-41B5-9698-A1EC9CAE0FDB}" dt="2024-11-25T04:13:11.055" v="468" actId="1076"/>
          <ac:picMkLst>
            <pc:docMk/>
            <pc:sldMk cId="1766127029" sldId="325"/>
            <ac:picMk id="18" creationId="{B9E04C5D-7652-B57A-3324-DF9706274590}"/>
          </ac:picMkLst>
        </pc:picChg>
        <pc:picChg chg="del">
          <ac:chgData name="med naceur khlifi" userId="f96b9fdc48c2b7dd" providerId="LiveId" clId="{43C19A2B-C87F-41B5-9698-A1EC9CAE0FDB}" dt="2024-11-25T04:12:52.287" v="459" actId="478"/>
          <ac:picMkLst>
            <pc:docMk/>
            <pc:sldMk cId="1766127029" sldId="325"/>
            <ac:picMk id="20" creationId="{022CD866-78C8-DBEF-738C-4CE72A72F0D5}"/>
          </ac:picMkLst>
        </pc:picChg>
        <pc:picChg chg="del">
          <ac:chgData name="med naceur khlifi" userId="f96b9fdc48c2b7dd" providerId="LiveId" clId="{43C19A2B-C87F-41B5-9698-A1EC9CAE0FDB}" dt="2024-11-25T04:12:48.585" v="458" actId="478"/>
          <ac:picMkLst>
            <pc:docMk/>
            <pc:sldMk cId="1766127029" sldId="325"/>
            <ac:picMk id="22" creationId="{DD3DCF6F-7245-AD02-ADDC-E2749805276B}"/>
          </ac:picMkLst>
        </pc:picChg>
        <pc:cxnChg chg="del">
          <ac:chgData name="med naceur khlifi" userId="f96b9fdc48c2b7dd" providerId="LiveId" clId="{43C19A2B-C87F-41B5-9698-A1EC9CAE0FDB}" dt="2024-11-25T04:12:48.585" v="458" actId="478"/>
          <ac:cxnSpMkLst>
            <pc:docMk/>
            <pc:sldMk cId="1766127029" sldId="325"/>
            <ac:cxnSpMk id="9" creationId="{A2BA2256-6278-28A9-A934-B58125CA289E}"/>
          </ac:cxnSpMkLst>
        </pc:cxnChg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300172025" sldId="326"/>
        </pc:sldMkLst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3728381226" sldId="327"/>
        </pc:sldMkLst>
      </pc:sldChg>
      <pc:sldChg chg="addSp delSp modSp add mod setBg modAnim">
        <pc:chgData name="med naceur khlifi" userId="f96b9fdc48c2b7dd" providerId="LiveId" clId="{43C19A2B-C87F-41B5-9698-A1EC9CAE0FDB}" dt="2024-11-25T04:47:09.128" v="686"/>
        <pc:sldMkLst>
          <pc:docMk/>
          <pc:sldMk cId="1945317360" sldId="328"/>
        </pc:sldMkLst>
        <pc:spChg chg="add mod">
          <ac:chgData name="med naceur khlifi" userId="f96b9fdc48c2b7dd" providerId="LiveId" clId="{43C19A2B-C87F-41B5-9698-A1EC9CAE0FDB}" dt="2024-11-25T04:13:43.099" v="494" actId="20577"/>
          <ac:spMkLst>
            <pc:docMk/>
            <pc:sldMk cId="1945317360" sldId="328"/>
            <ac:spMk id="2" creationId="{3E1A999C-BB14-B365-4B46-F1241F495C9A}"/>
          </ac:spMkLst>
        </pc:sp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3" creationId="{A4494DAC-17DA-9E86-0732-F076816B19BD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6" creationId="{7527E409-5A41-37B0-38A5-54C00E86B8BB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8" creationId="{45D9F150-EA92-6280-BD14-044A26E90EB3}"/>
          </ac:picMkLst>
        </pc:picChg>
        <pc:picChg chg="del">
          <ac:chgData name="med naceur khlifi" userId="f96b9fdc48c2b7dd" providerId="LiveId" clId="{43C19A2B-C87F-41B5-9698-A1EC9CAE0FDB}" dt="2024-11-25T04:13:25.941" v="477" actId="478"/>
          <ac:picMkLst>
            <pc:docMk/>
            <pc:sldMk cId="1945317360" sldId="328"/>
            <ac:picMk id="12" creationId="{EFD78FC9-3D53-BAB2-7CDB-EAFD98E99535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14" creationId="{C2105621-85CF-5290-A65D-05C35465DF45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16" creationId="{A58F7525-1F5E-EBFC-CEA6-F2D79254B59B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18" creationId="{B5913517-581D-7F21-34CC-9C8C0D524C12}"/>
          </ac:picMkLst>
        </pc:picChg>
        <pc:picChg chg="mod">
          <ac:chgData name="med naceur khlifi" userId="f96b9fdc48c2b7dd" providerId="LiveId" clId="{43C19A2B-C87F-41B5-9698-A1EC9CAE0FDB}" dt="2024-11-25T04:13:30.695" v="480" actId="1076"/>
          <ac:picMkLst>
            <pc:docMk/>
            <pc:sldMk cId="1945317360" sldId="328"/>
            <ac:picMk id="20" creationId="{E924FAE4-0FF6-87E4-CE85-AFC79D21D0FF}"/>
          </ac:picMkLst>
        </pc:picChg>
        <pc:picChg chg="del">
          <ac:chgData name="med naceur khlifi" userId="f96b9fdc48c2b7dd" providerId="LiveId" clId="{43C19A2B-C87F-41B5-9698-A1EC9CAE0FDB}" dt="2024-11-25T04:13:24.500" v="476" actId="478"/>
          <ac:picMkLst>
            <pc:docMk/>
            <pc:sldMk cId="1945317360" sldId="328"/>
            <ac:picMk id="22" creationId="{B6ADF6A4-E2FD-BEBB-AFE1-4A7993CDCDDC}"/>
          </ac:picMkLst>
        </pc:picChg>
        <pc:cxnChg chg="del">
          <ac:chgData name="med naceur khlifi" userId="f96b9fdc48c2b7dd" providerId="LiveId" clId="{43C19A2B-C87F-41B5-9698-A1EC9CAE0FDB}" dt="2024-11-25T04:13:24.500" v="476" actId="478"/>
          <ac:cxnSpMkLst>
            <pc:docMk/>
            <pc:sldMk cId="1945317360" sldId="328"/>
            <ac:cxnSpMk id="9" creationId="{F138F21F-8D7F-663B-5916-D92DD0B56B7C}"/>
          </ac:cxnSpMkLst>
        </pc:cxnChg>
      </pc:sldChg>
      <pc:sldChg chg="add del">
        <pc:chgData name="med naceur khlifi" userId="f96b9fdc48c2b7dd" providerId="LiveId" clId="{43C19A2B-C87F-41B5-9698-A1EC9CAE0FDB}" dt="2024-11-25T04:13:51.619" v="499" actId="47"/>
        <pc:sldMkLst>
          <pc:docMk/>
          <pc:sldMk cId="638753855" sldId="329"/>
        </pc:sldMkLst>
      </pc:sldChg>
      <pc:sldChg chg="add ord setBg">
        <pc:chgData name="med naceur khlifi" userId="f96b9fdc48c2b7dd" providerId="LiveId" clId="{43C19A2B-C87F-41B5-9698-A1EC9CAE0FDB}" dt="2024-11-25T04:47:09.128" v="686"/>
        <pc:sldMkLst>
          <pc:docMk/>
          <pc:sldMk cId="2989057207" sldId="330"/>
        </pc:sldMkLst>
      </pc:sldChg>
      <pc:sldChg chg="addSp delSp modSp add mod setBg modAnim">
        <pc:chgData name="med naceur khlifi" userId="f96b9fdc48c2b7dd" providerId="LiveId" clId="{43C19A2B-C87F-41B5-9698-A1EC9CAE0FDB}" dt="2024-11-25T05:47:34.713" v="1367" actId="1076"/>
        <pc:sldMkLst>
          <pc:docMk/>
          <pc:sldMk cId="1357961467" sldId="331"/>
        </pc:sldMkLst>
        <pc:spChg chg="add mod">
          <ac:chgData name="med naceur khlifi" userId="f96b9fdc48c2b7dd" providerId="LiveId" clId="{43C19A2B-C87F-41B5-9698-A1EC9CAE0FDB}" dt="2024-11-25T04:14:19.071" v="519" actId="1076"/>
          <ac:spMkLst>
            <pc:docMk/>
            <pc:sldMk cId="1357961467" sldId="331"/>
            <ac:spMk id="2" creationId="{C974406F-6752-2444-2E41-A8642F9993B3}"/>
          </ac:spMkLst>
        </pc:sp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3" creationId="{9B22AA00-E2C1-C01E-E7E8-B3937A4C7593}"/>
          </ac:picMkLst>
        </pc:picChg>
        <pc:picChg chg="add mod">
          <ac:chgData name="med naceur khlifi" userId="f96b9fdc48c2b7dd" providerId="LiveId" clId="{43C19A2B-C87F-41B5-9698-A1EC9CAE0FDB}" dt="2024-11-25T05:47:34.713" v="1367" actId="1076"/>
          <ac:picMkLst>
            <pc:docMk/>
            <pc:sldMk cId="1357961467" sldId="331"/>
            <ac:picMk id="4" creationId="{0A6BB97F-6B99-CFC8-D12A-F2AA75C00394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6" creationId="{FB33537A-46C2-B912-9898-9BA47ADEE2C0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8" creationId="{CE3144C7-C125-7D8D-FA92-2EA73DD1062B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12" creationId="{A070C3B3-478C-C35D-65EF-7295FFD325B3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14" creationId="{80C2BC7A-FEA9-18F7-1DD8-95E62E7D0C33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16" creationId="{F582BD96-28B2-4126-4553-C83D6E69CB0F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18" creationId="{F3B7DDE5-FD73-2AB3-3F71-D3D2AAD50E59}"/>
          </ac:picMkLst>
        </pc:picChg>
        <pc:picChg chg="del">
          <ac:chgData name="med naceur khlifi" userId="f96b9fdc48c2b7dd" providerId="LiveId" clId="{43C19A2B-C87F-41B5-9698-A1EC9CAE0FDB}" dt="2024-11-25T04:13:58.366" v="501" actId="478"/>
          <ac:picMkLst>
            <pc:docMk/>
            <pc:sldMk cId="1357961467" sldId="331"/>
            <ac:picMk id="20" creationId="{C8230420-2165-BC9F-029D-8BFE304155A3}"/>
          </ac:picMkLst>
        </pc:picChg>
        <pc:picChg chg="mod">
          <ac:chgData name="med naceur khlifi" userId="f96b9fdc48c2b7dd" providerId="LiveId" clId="{43C19A2B-C87F-41B5-9698-A1EC9CAE0FDB}" dt="2024-11-25T04:14:03.391" v="503" actId="1076"/>
          <ac:picMkLst>
            <pc:docMk/>
            <pc:sldMk cId="1357961467" sldId="331"/>
            <ac:picMk id="22" creationId="{725600F1-89CB-01AC-F04B-2B2B938DF82F}"/>
          </ac:picMkLst>
        </pc:picChg>
        <pc:cxnChg chg="del">
          <ac:chgData name="med naceur khlifi" userId="f96b9fdc48c2b7dd" providerId="LiveId" clId="{43C19A2B-C87F-41B5-9698-A1EC9CAE0FDB}" dt="2024-11-25T04:13:58.366" v="501" actId="478"/>
          <ac:cxnSpMkLst>
            <pc:docMk/>
            <pc:sldMk cId="1357961467" sldId="331"/>
            <ac:cxnSpMk id="9" creationId="{7697B18A-AE15-BF90-014A-0DC7D32CA359}"/>
          </ac:cxnSpMkLst>
        </pc:cxnChg>
      </pc:sldChg>
      <pc:sldChg chg="addSp delSp modSp add mod setBg delAnim">
        <pc:chgData name="med naceur khlifi" userId="f96b9fdc48c2b7dd" providerId="LiveId" clId="{43C19A2B-C87F-41B5-9698-A1EC9CAE0FDB}" dt="2024-11-25T04:47:09.128" v="686"/>
        <pc:sldMkLst>
          <pc:docMk/>
          <pc:sldMk cId="2546927138" sldId="332"/>
        </pc:sldMkLst>
        <pc:spChg chg="del">
          <ac:chgData name="med naceur khlifi" userId="f96b9fdc48c2b7dd" providerId="LiveId" clId="{43C19A2B-C87F-41B5-9698-A1EC9CAE0FDB}" dt="2024-11-25T04:22:28.011" v="529" actId="478"/>
          <ac:spMkLst>
            <pc:docMk/>
            <pc:sldMk cId="2546927138" sldId="332"/>
            <ac:spMk id="4" creationId="{4B656299-DEF2-78C1-4690-B9A7DF379DA9}"/>
          </ac:spMkLst>
        </pc:spChg>
        <pc:spChg chg="add del mod">
          <ac:chgData name="med naceur khlifi" userId="f96b9fdc48c2b7dd" providerId="LiveId" clId="{43C19A2B-C87F-41B5-9698-A1EC9CAE0FDB}" dt="2024-11-25T04:24:30.043" v="550" actId="478"/>
          <ac:spMkLst>
            <pc:docMk/>
            <pc:sldMk cId="2546927138" sldId="332"/>
            <ac:spMk id="6" creationId="{9429AE8D-6453-1CB3-5C56-B6C150EB2249}"/>
          </ac:spMkLst>
        </pc:spChg>
        <pc:spChg chg="del">
          <ac:chgData name="med naceur khlifi" userId="f96b9fdc48c2b7dd" providerId="LiveId" clId="{43C19A2B-C87F-41B5-9698-A1EC9CAE0FDB}" dt="2024-11-25T04:22:28.011" v="529" actId="478"/>
          <ac:spMkLst>
            <pc:docMk/>
            <pc:sldMk cId="2546927138" sldId="332"/>
            <ac:spMk id="11" creationId="{811D865A-09A7-0E01-7410-9C66B43A25C3}"/>
          </ac:spMkLst>
        </pc:spChg>
        <pc:picChg chg="add mod">
          <ac:chgData name="med naceur khlifi" userId="f96b9fdc48c2b7dd" providerId="LiveId" clId="{43C19A2B-C87F-41B5-9698-A1EC9CAE0FDB}" dt="2024-11-25T04:24:35.803" v="552" actId="1076"/>
          <ac:picMkLst>
            <pc:docMk/>
            <pc:sldMk cId="2546927138" sldId="332"/>
            <ac:picMk id="5" creationId="{CDD6EE47-33CE-39F9-DE2B-CB94D9FB3E65}"/>
          </ac:picMkLst>
        </pc:picChg>
        <pc:cxnChg chg="del">
          <ac:chgData name="med naceur khlifi" userId="f96b9fdc48c2b7dd" providerId="LiveId" clId="{43C19A2B-C87F-41B5-9698-A1EC9CAE0FDB}" dt="2024-11-25T04:22:28.011" v="529" actId="478"/>
          <ac:cxnSpMkLst>
            <pc:docMk/>
            <pc:sldMk cId="2546927138" sldId="332"/>
            <ac:cxnSpMk id="9" creationId="{44FC5FC9-19CF-472B-90B6-71823B7AB8B3}"/>
          </ac:cxnSpMkLst>
        </pc:cxnChg>
      </pc:sldChg>
      <pc:sldChg chg="addSp delSp modSp add del mod delAnim">
        <pc:chgData name="med naceur khlifi" userId="f96b9fdc48c2b7dd" providerId="LiveId" clId="{43C19A2B-C87F-41B5-9698-A1EC9CAE0FDB}" dt="2024-11-25T04:31:57.429" v="588" actId="47"/>
        <pc:sldMkLst>
          <pc:docMk/>
          <pc:sldMk cId="4057987690" sldId="333"/>
        </pc:sldMkLst>
        <pc:spChg chg="del">
          <ac:chgData name="med naceur khlifi" userId="f96b9fdc48c2b7dd" providerId="LiveId" clId="{43C19A2B-C87F-41B5-9698-A1EC9CAE0FDB}" dt="2024-11-25T04:29:31.441" v="561" actId="478"/>
          <ac:spMkLst>
            <pc:docMk/>
            <pc:sldMk cId="4057987690" sldId="333"/>
            <ac:spMk id="4" creationId="{E3EBEDD6-C94A-DDA2-BD5A-D2AC338A5FD9}"/>
          </ac:spMkLst>
        </pc:spChg>
        <pc:spChg chg="del">
          <ac:chgData name="med naceur khlifi" userId="f96b9fdc48c2b7dd" providerId="LiveId" clId="{43C19A2B-C87F-41B5-9698-A1EC9CAE0FDB}" dt="2024-11-25T04:29:37.569" v="563" actId="478"/>
          <ac:spMkLst>
            <pc:docMk/>
            <pc:sldMk cId="4057987690" sldId="333"/>
            <ac:spMk id="7" creationId="{43E5AE39-6D29-0D7A-1F6E-8BE7A56FCB36}"/>
          </ac:spMkLst>
        </pc:spChg>
        <pc:spChg chg="del">
          <ac:chgData name="med naceur khlifi" userId="f96b9fdc48c2b7dd" providerId="LiveId" clId="{43C19A2B-C87F-41B5-9698-A1EC9CAE0FDB}" dt="2024-11-25T04:29:31.441" v="561" actId="478"/>
          <ac:spMkLst>
            <pc:docMk/>
            <pc:sldMk cId="4057987690" sldId="333"/>
            <ac:spMk id="11" creationId="{C0FEA482-71BF-6BD2-D09C-13A026107AE5}"/>
          </ac:spMkLst>
        </pc:spChg>
        <pc:picChg chg="add del mod">
          <ac:chgData name="med naceur khlifi" userId="f96b9fdc48c2b7dd" providerId="LiveId" clId="{43C19A2B-C87F-41B5-9698-A1EC9CAE0FDB}" dt="2024-11-25T04:29:16.501" v="557" actId="478"/>
          <ac:picMkLst>
            <pc:docMk/>
            <pc:sldMk cId="4057987690" sldId="333"/>
            <ac:picMk id="5" creationId="{7DE41656-03FA-6E35-283D-40A10C8B5F1C}"/>
          </ac:picMkLst>
        </pc:picChg>
        <pc:picChg chg="del">
          <ac:chgData name="med naceur khlifi" userId="f96b9fdc48c2b7dd" providerId="LiveId" clId="{43C19A2B-C87F-41B5-9698-A1EC9CAE0FDB}" dt="2024-11-25T04:29:18.998" v="558" actId="478"/>
          <ac:picMkLst>
            <pc:docMk/>
            <pc:sldMk cId="4057987690" sldId="333"/>
            <ac:picMk id="6" creationId="{6519A15B-04A9-5719-6579-1A6AE92018CD}"/>
          </ac:picMkLst>
        </pc:picChg>
        <pc:picChg chg="add mod">
          <ac:chgData name="med naceur khlifi" userId="f96b9fdc48c2b7dd" providerId="LiveId" clId="{43C19A2B-C87F-41B5-9698-A1EC9CAE0FDB}" dt="2024-11-25T04:29:41.571" v="564" actId="1076"/>
          <ac:picMkLst>
            <pc:docMk/>
            <pc:sldMk cId="4057987690" sldId="333"/>
            <ac:picMk id="10" creationId="{E9FDA1EE-646C-6AF8-D857-37629DE0A26C}"/>
          </ac:picMkLst>
        </pc:picChg>
      </pc:sldChg>
      <pc:sldChg chg="addSp delSp modSp add mod setBg modAnim">
        <pc:chgData name="med naceur khlifi" userId="f96b9fdc48c2b7dd" providerId="LiveId" clId="{43C19A2B-C87F-41B5-9698-A1EC9CAE0FDB}" dt="2024-11-25T08:31:48.920" v="2145"/>
        <pc:sldMkLst>
          <pc:docMk/>
          <pc:sldMk cId="3769580079" sldId="334"/>
        </pc:sldMkLst>
        <pc:picChg chg="add mod">
          <ac:chgData name="med naceur khlifi" userId="f96b9fdc48c2b7dd" providerId="LiveId" clId="{43C19A2B-C87F-41B5-9698-A1EC9CAE0FDB}" dt="2024-11-25T05:48:24.384" v="1372"/>
          <ac:picMkLst>
            <pc:docMk/>
            <pc:sldMk cId="3769580079" sldId="334"/>
            <ac:picMk id="3" creationId="{B9834CCA-239A-EE26-879D-AF5A5BB5295C}"/>
          </ac:picMkLst>
        </pc:picChg>
        <pc:picChg chg="del">
          <ac:chgData name="med naceur khlifi" userId="f96b9fdc48c2b7dd" providerId="LiveId" clId="{43C19A2B-C87F-41B5-9698-A1EC9CAE0FDB}" dt="2024-11-25T05:48:22.958" v="1371" actId="21"/>
          <ac:picMkLst>
            <pc:docMk/>
            <pc:sldMk cId="3769580079" sldId="334"/>
            <ac:picMk id="6" creationId="{B9834CCA-239A-EE26-879D-AF5A5BB5295C}"/>
          </ac:picMkLst>
        </pc:picChg>
        <pc:picChg chg="add mod">
          <ac:chgData name="med naceur khlifi" userId="f96b9fdc48c2b7dd" providerId="LiveId" clId="{43C19A2B-C87F-41B5-9698-A1EC9CAE0FDB}" dt="2024-11-25T04:32:07.370" v="590"/>
          <ac:picMkLst>
            <pc:docMk/>
            <pc:sldMk cId="3769580079" sldId="334"/>
            <ac:picMk id="10" creationId="{E1B2855E-E61D-F4EA-FCE3-2EC7AE6B9D91}"/>
          </ac:picMkLst>
        </pc:picChg>
      </pc:sldChg>
      <pc:sldChg chg="delSp modSp add del mod">
        <pc:chgData name="med naceur khlifi" userId="f96b9fdc48c2b7dd" providerId="LiveId" clId="{43C19A2B-C87F-41B5-9698-A1EC9CAE0FDB}" dt="2024-11-25T04:32:10.990" v="591" actId="47"/>
        <pc:sldMkLst>
          <pc:docMk/>
          <pc:sldMk cId="1209125719" sldId="335"/>
        </pc:sldMkLst>
        <pc:picChg chg="del mod">
          <ac:chgData name="med naceur khlifi" userId="f96b9fdc48c2b7dd" providerId="LiveId" clId="{43C19A2B-C87F-41B5-9698-A1EC9CAE0FDB}" dt="2024-11-25T04:32:05.105" v="589" actId="21"/>
          <ac:picMkLst>
            <pc:docMk/>
            <pc:sldMk cId="1209125719" sldId="335"/>
            <ac:picMk id="10" creationId="{E1B2855E-E61D-F4EA-FCE3-2EC7AE6B9D91}"/>
          </ac:picMkLst>
        </pc:picChg>
      </pc:sldChg>
      <pc:sldChg chg="modSp add mod setBg">
        <pc:chgData name="med naceur khlifi" userId="f96b9fdc48c2b7dd" providerId="LiveId" clId="{43C19A2B-C87F-41B5-9698-A1EC9CAE0FDB}" dt="2024-11-25T04:47:09.128" v="686"/>
        <pc:sldMkLst>
          <pc:docMk/>
          <pc:sldMk cId="1589153547" sldId="335"/>
        </pc:sldMkLst>
        <pc:picChg chg="mod">
          <ac:chgData name="med naceur khlifi" userId="f96b9fdc48c2b7dd" providerId="LiveId" clId="{43C19A2B-C87F-41B5-9698-A1EC9CAE0FDB}" dt="2024-11-25T04:32:58.730" v="599" actId="1076"/>
          <ac:picMkLst>
            <pc:docMk/>
            <pc:sldMk cId="1589153547" sldId="335"/>
            <ac:picMk id="5" creationId="{7AF5E319-95FB-FF27-572C-B54EE83F81D0}"/>
          </ac:picMkLst>
        </pc:picChg>
      </pc:sldChg>
      <pc:sldChg chg="modSp add mod setBg">
        <pc:chgData name="med naceur khlifi" userId="f96b9fdc48c2b7dd" providerId="LiveId" clId="{43C19A2B-C87F-41B5-9698-A1EC9CAE0FDB}" dt="2024-11-25T04:47:09.128" v="686"/>
        <pc:sldMkLst>
          <pc:docMk/>
          <pc:sldMk cId="3775374683" sldId="336"/>
        </pc:sldMkLst>
        <pc:picChg chg="mod">
          <ac:chgData name="med naceur khlifi" userId="f96b9fdc48c2b7dd" providerId="LiveId" clId="{43C19A2B-C87F-41B5-9698-A1EC9CAE0FDB}" dt="2024-11-25T04:34:01.129" v="604" actId="1076"/>
          <ac:picMkLst>
            <pc:docMk/>
            <pc:sldMk cId="3775374683" sldId="336"/>
            <ac:picMk id="5" creationId="{4AD06A99-D82E-EBEC-625E-610C4FD18576}"/>
          </ac:picMkLst>
        </pc:picChg>
      </pc:sldChg>
      <pc:sldChg chg="addSp modSp add mod setBg">
        <pc:chgData name="med naceur khlifi" userId="f96b9fdc48c2b7dd" providerId="LiveId" clId="{43C19A2B-C87F-41B5-9698-A1EC9CAE0FDB}" dt="2024-11-25T05:50:27.096" v="1391" actId="20577"/>
        <pc:sldMkLst>
          <pc:docMk/>
          <pc:sldMk cId="3909824843" sldId="337"/>
        </pc:sldMkLst>
        <pc:spChg chg="add mod">
          <ac:chgData name="med naceur khlifi" userId="f96b9fdc48c2b7dd" providerId="LiveId" clId="{43C19A2B-C87F-41B5-9698-A1EC9CAE0FDB}" dt="2024-11-25T04:36:30.678" v="630" actId="1076"/>
          <ac:spMkLst>
            <pc:docMk/>
            <pc:sldMk cId="3909824843" sldId="337"/>
            <ac:spMk id="2" creationId="{9CA542B3-E008-0098-F0DB-2A953D0D0C63}"/>
          </ac:spMkLst>
        </pc:spChg>
        <pc:spChg chg="mod">
          <ac:chgData name="med naceur khlifi" userId="f96b9fdc48c2b7dd" providerId="LiveId" clId="{43C19A2B-C87F-41B5-9698-A1EC9CAE0FDB}" dt="2024-11-25T05:50:27.096" v="1391" actId="20577"/>
          <ac:spMkLst>
            <pc:docMk/>
            <pc:sldMk cId="3909824843" sldId="337"/>
            <ac:spMk id="37" creationId="{4FF44291-7DED-7E6B-426A-13FA6B9162D4}"/>
          </ac:spMkLst>
        </pc:spChg>
        <pc:spChg chg="mod">
          <ac:chgData name="med naceur khlifi" userId="f96b9fdc48c2b7dd" providerId="LiveId" clId="{43C19A2B-C87F-41B5-9698-A1EC9CAE0FDB}" dt="2024-11-25T04:36:30.678" v="630" actId="1076"/>
          <ac:spMkLst>
            <pc:docMk/>
            <pc:sldMk cId="3909824843" sldId="337"/>
            <ac:spMk id="40" creationId="{88165B06-F197-27C8-4659-9698C2F0E597}"/>
          </ac:spMkLst>
        </pc:spChg>
        <pc:spChg chg="mod">
          <ac:chgData name="med naceur khlifi" userId="f96b9fdc48c2b7dd" providerId="LiveId" clId="{43C19A2B-C87F-41B5-9698-A1EC9CAE0FDB}" dt="2024-11-25T04:36:30.678" v="630" actId="1076"/>
          <ac:spMkLst>
            <pc:docMk/>
            <pc:sldMk cId="3909824843" sldId="337"/>
            <ac:spMk id="41" creationId="{46219494-D0D1-3544-C382-4D4517D27860}"/>
          </ac:spMkLst>
        </pc:sp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3" creationId="{3ABAA88F-73AD-2726-8C10-979E91393C90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4" creationId="{664D9D33-9FBF-A5F5-1367-C8859C055E5B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5" creationId="{41393C18-22EA-04DF-F453-DDB234AFCA74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6" creationId="{632F6A3E-1E70-2C8E-1D6D-4B45807E9494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7" creationId="{427D8CBA-C263-93B6-9CB2-08E45B256BE3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8" creationId="{D93B03AA-C280-B84A-8FDE-7A63BEE830BA}"/>
          </ac:graphicFrameMkLst>
        </pc:graphicFrameChg>
        <pc:graphicFrameChg chg="mod">
          <ac:chgData name="med naceur khlifi" userId="f96b9fdc48c2b7dd" providerId="LiveId" clId="{43C19A2B-C87F-41B5-9698-A1EC9CAE0FDB}" dt="2024-11-25T04:36:30.678" v="630" actId="1076"/>
          <ac:graphicFrameMkLst>
            <pc:docMk/>
            <pc:sldMk cId="3909824843" sldId="337"/>
            <ac:graphicFrameMk id="29" creationId="{E3DB526C-471A-0B15-9647-78AAB2E7179A}"/>
          </ac:graphicFrameMkLst>
        </pc:graphicFrameChg>
        <pc:picChg chg="add mod">
          <ac:chgData name="med naceur khlifi" userId="f96b9fdc48c2b7dd" providerId="LiveId" clId="{43C19A2B-C87F-41B5-9698-A1EC9CAE0FDB}" dt="2024-11-25T04:38:15.023" v="641" actId="1076"/>
          <ac:picMkLst>
            <pc:docMk/>
            <pc:sldMk cId="3909824843" sldId="337"/>
            <ac:picMk id="4" creationId="{00677CE0-D216-8BE7-C9FC-220C09259F43}"/>
          </ac:picMkLst>
        </pc:picChg>
        <pc:picChg chg="mod">
          <ac:chgData name="med naceur khlifi" userId="f96b9fdc48c2b7dd" providerId="LiveId" clId="{43C19A2B-C87F-41B5-9698-A1EC9CAE0FDB}" dt="2024-11-25T04:38:18.295" v="642" actId="1076"/>
          <ac:picMkLst>
            <pc:docMk/>
            <pc:sldMk cId="3909824843" sldId="337"/>
            <ac:picMk id="31" creationId="{D27F58FC-2FF1-B090-A93A-6DA1898FF6EC}"/>
          </ac:picMkLst>
        </pc:picChg>
        <pc:picChg chg="mod">
          <ac:chgData name="med naceur khlifi" userId="f96b9fdc48c2b7dd" providerId="LiveId" clId="{43C19A2B-C87F-41B5-9698-A1EC9CAE0FDB}" dt="2024-11-25T04:36:30.678" v="630" actId="1076"/>
          <ac:picMkLst>
            <pc:docMk/>
            <pc:sldMk cId="3909824843" sldId="337"/>
            <ac:picMk id="36" creationId="{AF5A495B-9BE8-38EA-2A9B-D35C43B8A6A9}"/>
          </ac:picMkLst>
        </pc:picChg>
        <pc:picChg chg="mod">
          <ac:chgData name="med naceur khlifi" userId="f96b9fdc48c2b7dd" providerId="LiveId" clId="{43C19A2B-C87F-41B5-9698-A1EC9CAE0FDB}" dt="2024-11-25T04:36:30.678" v="630" actId="1076"/>
          <ac:picMkLst>
            <pc:docMk/>
            <pc:sldMk cId="3909824843" sldId="337"/>
            <ac:picMk id="39" creationId="{A33F29D8-7AD2-9330-9F50-3D84257A255D}"/>
          </ac:picMkLst>
        </pc:picChg>
      </pc:sldChg>
      <pc:sldChg chg="delSp add del mod setBg">
        <pc:chgData name="med naceur khlifi" userId="f96b9fdc48c2b7dd" providerId="LiveId" clId="{43C19A2B-C87F-41B5-9698-A1EC9CAE0FDB}" dt="2024-11-25T05:02:12.439" v="789" actId="47"/>
        <pc:sldMkLst>
          <pc:docMk/>
          <pc:sldMk cId="1054431587" sldId="338"/>
        </pc:sldMkLst>
        <pc:cxnChg chg="del">
          <ac:chgData name="med naceur khlifi" userId="f96b9fdc48c2b7dd" providerId="LiveId" clId="{43C19A2B-C87F-41B5-9698-A1EC9CAE0FDB}" dt="2024-11-25T04:46:54.427" v="683" actId="478"/>
          <ac:cxnSpMkLst>
            <pc:docMk/>
            <pc:sldMk cId="1054431587" sldId="338"/>
            <ac:cxnSpMk id="9" creationId="{5B6D0609-0292-5E27-7181-56BFF85C3091}"/>
          </ac:cxnSpMkLst>
        </pc:cxnChg>
      </pc:sldChg>
      <pc:sldChg chg="addSp delSp modSp add mod delAnim modAnim">
        <pc:chgData name="med naceur khlifi" userId="f96b9fdc48c2b7dd" providerId="LiveId" clId="{43C19A2B-C87F-41B5-9698-A1EC9CAE0FDB}" dt="2024-11-26T19:15:54.786" v="2200" actId="20577"/>
        <pc:sldMkLst>
          <pc:docMk/>
          <pc:sldMk cId="3479946268" sldId="339"/>
        </pc:sldMkLst>
        <pc:spChg chg="del">
          <ac:chgData name="med naceur khlifi" userId="f96b9fdc48c2b7dd" providerId="LiveId" clId="{43C19A2B-C87F-41B5-9698-A1EC9CAE0FDB}" dt="2024-11-25T04:56:14.402" v="708" actId="478"/>
          <ac:spMkLst>
            <pc:docMk/>
            <pc:sldMk cId="3479946268" sldId="339"/>
            <ac:spMk id="2" creationId="{18756DC8-5C34-12D4-D9D1-AB554C0BF799}"/>
          </ac:spMkLst>
        </pc:spChg>
        <pc:spChg chg="del">
          <ac:chgData name="med naceur khlifi" userId="f96b9fdc48c2b7dd" providerId="LiveId" clId="{43C19A2B-C87F-41B5-9698-A1EC9CAE0FDB}" dt="2024-11-25T04:56:12.372" v="707" actId="478"/>
          <ac:spMkLst>
            <pc:docMk/>
            <pc:sldMk cId="3479946268" sldId="339"/>
            <ac:spMk id="4" creationId="{B6F01738-DEAE-169A-8C8C-16DBF3E2811F}"/>
          </ac:spMkLst>
        </pc:spChg>
        <pc:spChg chg="add mod">
          <ac:chgData name="med naceur khlifi" userId="f96b9fdc48c2b7dd" providerId="LiveId" clId="{43C19A2B-C87F-41B5-9698-A1EC9CAE0FDB}" dt="2024-11-25T04:58:07.581" v="737" actId="14100"/>
          <ac:spMkLst>
            <pc:docMk/>
            <pc:sldMk cId="3479946268" sldId="339"/>
            <ac:spMk id="5" creationId="{F3CFB775-E83E-DEA8-8A3D-B08C6053B5DA}"/>
          </ac:spMkLst>
        </pc:spChg>
        <pc:spChg chg="add mod">
          <ac:chgData name="med naceur khlifi" userId="f96b9fdc48c2b7dd" providerId="LiveId" clId="{43C19A2B-C87F-41B5-9698-A1EC9CAE0FDB}" dt="2024-11-25T04:58:23.132" v="741" actId="14100"/>
          <ac:spMkLst>
            <pc:docMk/>
            <pc:sldMk cId="3479946268" sldId="339"/>
            <ac:spMk id="17" creationId="{BC5F493F-F360-5D4E-EA7E-A5357D892F15}"/>
          </ac:spMkLst>
        </pc:spChg>
        <pc:spChg chg="add mod">
          <ac:chgData name="med naceur khlifi" userId="f96b9fdc48c2b7dd" providerId="LiveId" clId="{43C19A2B-C87F-41B5-9698-A1EC9CAE0FDB}" dt="2024-11-25T04:59:34.939" v="772" actId="1076"/>
          <ac:spMkLst>
            <pc:docMk/>
            <pc:sldMk cId="3479946268" sldId="339"/>
            <ac:spMk id="18" creationId="{458524FD-8C11-AFF1-74C9-A8EFC6F10DE3}"/>
          </ac:spMkLst>
        </pc:spChg>
        <pc:spChg chg="add mod">
          <ac:chgData name="med naceur khlifi" userId="f96b9fdc48c2b7dd" providerId="LiveId" clId="{43C19A2B-C87F-41B5-9698-A1EC9CAE0FDB}" dt="2024-11-25T04:59:02.288" v="765" actId="20577"/>
          <ac:spMkLst>
            <pc:docMk/>
            <pc:sldMk cId="3479946268" sldId="339"/>
            <ac:spMk id="19" creationId="{44E97837-D9B4-03CD-6CD7-302CDE166629}"/>
          </ac:spMkLst>
        </pc:spChg>
        <pc:spChg chg="add mod">
          <ac:chgData name="med naceur khlifi" userId="f96b9fdc48c2b7dd" providerId="LiveId" clId="{43C19A2B-C87F-41B5-9698-A1EC9CAE0FDB}" dt="2024-11-25T04:59:24.795" v="771" actId="14100"/>
          <ac:spMkLst>
            <pc:docMk/>
            <pc:sldMk cId="3479946268" sldId="339"/>
            <ac:spMk id="20" creationId="{C3413C19-ABD5-7749-6FFB-3AF39352CC9B}"/>
          </ac:spMkLst>
        </pc:spChg>
        <pc:spChg chg="add mod">
          <ac:chgData name="med naceur khlifi" userId="f96b9fdc48c2b7dd" providerId="LiveId" clId="{43C19A2B-C87F-41B5-9698-A1EC9CAE0FDB}" dt="2024-11-26T19:15:54.786" v="2200" actId="20577"/>
          <ac:spMkLst>
            <pc:docMk/>
            <pc:sldMk cId="3479946268" sldId="339"/>
            <ac:spMk id="21" creationId="{2DDA4B93-BB8E-8ABB-C8EB-37AE56D76538}"/>
          </ac:spMkLst>
        </pc:spChg>
        <pc:graphicFrameChg chg="mod">
          <ac:chgData name="med naceur khlifi" userId="f96b9fdc48c2b7dd" providerId="LiveId" clId="{43C19A2B-C87F-41B5-9698-A1EC9CAE0FDB}" dt="2024-11-25T04:56:04.629" v="705" actId="1076"/>
          <ac:graphicFrameMkLst>
            <pc:docMk/>
            <pc:sldMk cId="3479946268" sldId="339"/>
            <ac:graphicFrameMk id="13" creationId="{E3A91DA2-71D7-9033-8499-BCE9FB10B600}"/>
          </ac:graphicFrameMkLst>
        </pc:graphicFrameChg>
        <pc:picChg chg="mod">
          <ac:chgData name="med naceur khlifi" userId="f96b9fdc48c2b7dd" providerId="LiveId" clId="{43C19A2B-C87F-41B5-9698-A1EC9CAE0FDB}" dt="2024-11-25T04:58:33.540" v="743" actId="1076"/>
          <ac:picMkLst>
            <pc:docMk/>
            <pc:sldMk cId="3479946268" sldId="339"/>
            <ac:picMk id="6" creationId="{AFF32015-4691-D4F7-CA41-B85B63154D9F}"/>
          </ac:picMkLst>
        </pc:picChg>
        <pc:picChg chg="mod">
          <ac:chgData name="med naceur khlifi" userId="f96b9fdc48c2b7dd" providerId="LiveId" clId="{43C19A2B-C87F-41B5-9698-A1EC9CAE0FDB}" dt="2024-11-25T04:57:36.773" v="730" actId="1076"/>
          <ac:picMkLst>
            <pc:docMk/>
            <pc:sldMk cId="3479946268" sldId="339"/>
            <ac:picMk id="8" creationId="{A28CDD9C-793A-1E1B-E32F-E0D633598800}"/>
          </ac:picMkLst>
        </pc:picChg>
        <pc:picChg chg="mod">
          <ac:chgData name="med naceur khlifi" userId="f96b9fdc48c2b7dd" providerId="LiveId" clId="{43C19A2B-C87F-41B5-9698-A1EC9CAE0FDB}" dt="2024-11-25T04:57:38.436" v="731" actId="1076"/>
          <ac:picMkLst>
            <pc:docMk/>
            <pc:sldMk cId="3479946268" sldId="339"/>
            <ac:picMk id="9" creationId="{A4AC5DEB-BFC5-6691-DF96-5FB766606B47}"/>
          </ac:picMkLst>
        </pc:picChg>
        <pc:picChg chg="mod">
          <ac:chgData name="med naceur khlifi" userId="f96b9fdc48c2b7dd" providerId="LiveId" clId="{43C19A2B-C87F-41B5-9698-A1EC9CAE0FDB}" dt="2024-11-25T04:58:28.356" v="742" actId="1076"/>
          <ac:picMkLst>
            <pc:docMk/>
            <pc:sldMk cId="3479946268" sldId="339"/>
            <ac:picMk id="10" creationId="{2A80AC9A-3A8B-12E6-645C-7533A840F08C}"/>
          </ac:picMkLst>
        </pc:picChg>
        <pc:picChg chg="mod">
          <ac:chgData name="med naceur khlifi" userId="f96b9fdc48c2b7dd" providerId="LiveId" clId="{43C19A2B-C87F-41B5-9698-A1EC9CAE0FDB}" dt="2024-11-25T04:57:33.244" v="729" actId="1076"/>
          <ac:picMkLst>
            <pc:docMk/>
            <pc:sldMk cId="3479946268" sldId="339"/>
            <ac:picMk id="11" creationId="{A319D59F-20AA-B3A2-DEFF-04C1BE9A37FF}"/>
          </ac:picMkLst>
        </pc:picChg>
        <pc:picChg chg="mod">
          <ac:chgData name="med naceur khlifi" userId="f96b9fdc48c2b7dd" providerId="LiveId" clId="{43C19A2B-C87F-41B5-9698-A1EC9CAE0FDB}" dt="2024-11-25T04:57:33.244" v="729" actId="1076"/>
          <ac:picMkLst>
            <pc:docMk/>
            <pc:sldMk cId="3479946268" sldId="339"/>
            <ac:picMk id="12" creationId="{7211040D-B2BD-F9BB-EA5A-7B3A1F82A60A}"/>
          </ac:picMkLst>
        </pc:picChg>
        <pc:picChg chg="mod">
          <ac:chgData name="med naceur khlifi" userId="f96b9fdc48c2b7dd" providerId="LiveId" clId="{43C19A2B-C87F-41B5-9698-A1EC9CAE0FDB}" dt="2024-11-25T04:57:36.773" v="730" actId="1076"/>
          <ac:picMkLst>
            <pc:docMk/>
            <pc:sldMk cId="3479946268" sldId="339"/>
            <ac:picMk id="14" creationId="{90DD4D83-3CC1-72AC-8AA3-E1579863F0D3}"/>
          </ac:picMkLst>
        </pc:picChg>
        <pc:picChg chg="mod">
          <ac:chgData name="med naceur khlifi" userId="f96b9fdc48c2b7dd" providerId="LiveId" clId="{43C19A2B-C87F-41B5-9698-A1EC9CAE0FDB}" dt="2024-11-25T04:57:33.244" v="729" actId="1076"/>
          <ac:picMkLst>
            <pc:docMk/>
            <pc:sldMk cId="3479946268" sldId="339"/>
            <ac:picMk id="15" creationId="{EF4BA6B3-CCD4-348A-048A-6F7122EFAA67}"/>
          </ac:picMkLst>
        </pc:picChg>
        <pc:picChg chg="mod">
          <ac:chgData name="med naceur khlifi" userId="f96b9fdc48c2b7dd" providerId="LiveId" clId="{43C19A2B-C87F-41B5-9698-A1EC9CAE0FDB}" dt="2024-11-25T04:57:36.773" v="730" actId="1076"/>
          <ac:picMkLst>
            <pc:docMk/>
            <pc:sldMk cId="3479946268" sldId="339"/>
            <ac:picMk id="16" creationId="{14C3A17E-901C-65F8-97FF-F696349ADDDD}"/>
          </ac:picMkLst>
        </pc:picChg>
        <pc:cxnChg chg="mod">
          <ac:chgData name="med naceur khlifi" userId="f96b9fdc48c2b7dd" providerId="LiveId" clId="{43C19A2B-C87F-41B5-9698-A1EC9CAE0FDB}" dt="2024-11-25T04:57:33.244" v="729" actId="1076"/>
          <ac:cxnSpMkLst>
            <pc:docMk/>
            <pc:sldMk cId="3479946268" sldId="339"/>
            <ac:cxnSpMk id="3" creationId="{64E903C8-2BE7-142E-C4AD-6357203452E7}"/>
          </ac:cxnSpMkLst>
        </pc:cxnChg>
      </pc:sldChg>
      <pc:sldChg chg="addSp delSp modSp add mod modAnim">
        <pc:chgData name="med naceur khlifi" userId="f96b9fdc48c2b7dd" providerId="LiveId" clId="{43C19A2B-C87F-41B5-9698-A1EC9CAE0FDB}" dt="2024-11-25T05:45:42.770" v="1364" actId="1076"/>
        <pc:sldMkLst>
          <pc:docMk/>
          <pc:sldMk cId="188484148" sldId="340"/>
        </pc:sldMkLst>
        <pc:spChg chg="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2" creationId="{93EF4C82-2837-D1C5-38F9-1A2E3D2FCD35}"/>
          </ac:spMkLst>
        </pc:spChg>
        <pc:spChg chg="add mod">
          <ac:chgData name="med naceur khlifi" userId="f96b9fdc48c2b7dd" providerId="LiveId" clId="{43C19A2B-C87F-41B5-9698-A1EC9CAE0FDB}" dt="2024-11-25T05:34:18.616" v="1246"/>
          <ac:spMkLst>
            <pc:docMk/>
            <pc:sldMk cId="188484148" sldId="340"/>
            <ac:spMk id="3" creationId="{7E84D5E6-BB3A-AF94-20A9-6EEBC243D5BA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5" creationId="{E401B9F1-D697-EBB7-C326-68CF6DAEBD1C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7" creationId="{F56B371B-8DDB-5E23-6071-FDA73698F977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16" creationId="{2E02A9C5-F70B-A3B4-4DB4-31B0CA2F18F6}"/>
          </ac:spMkLst>
        </pc:spChg>
        <pc:spChg chg="add mod">
          <ac:chgData name="med naceur khlifi" userId="f96b9fdc48c2b7dd" providerId="LiveId" clId="{43C19A2B-C87F-41B5-9698-A1EC9CAE0FDB}" dt="2024-11-25T05:44:27.596" v="1354" actId="1076"/>
          <ac:spMkLst>
            <pc:docMk/>
            <pc:sldMk cId="188484148" sldId="340"/>
            <ac:spMk id="23" creationId="{D613A8CF-A843-43DC-ED17-607FC80D0E19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28" creationId="{86B214A9-2B8C-1869-67C3-A2328128A08C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33" creationId="{0507BAC2-A88A-16AF-9478-81EB018A8C7D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34" creationId="{EAD60825-1568-DFD5-C367-2FA2197C6B43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35" creationId="{4EC6815C-0D3C-AFE8-113D-9EB9D550833C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36" creationId="{70A91572-BD5B-61E9-C48A-1F1810918912}"/>
          </ac:spMkLst>
        </pc:spChg>
        <pc:spChg chg="del mod">
          <ac:chgData name="med naceur khlifi" userId="f96b9fdc48c2b7dd" providerId="LiveId" clId="{43C19A2B-C87F-41B5-9698-A1EC9CAE0FDB}" dt="2024-11-25T05:44:04.445" v="1350" actId="478"/>
          <ac:spMkLst>
            <pc:docMk/>
            <pc:sldMk cId="188484148" sldId="340"/>
            <ac:spMk id="38" creationId="{4BBE6DE8-B05B-2C04-7168-7E1D8E364AF4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39" creationId="{A4B23718-AA35-0EC4-8A2B-20BC46D14814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50" creationId="{F3374212-581C-681A-5625-B0BA22E6B024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51" creationId="{2AF6706E-AD49-6C55-5637-28628513274B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52" creationId="{EEED177C-5A29-216D-7CCF-4A41900F1CE2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54" creationId="{F3710F9B-4DCB-3367-A541-9E52F392E8F1}"/>
          </ac:spMkLst>
        </pc:spChg>
        <pc:spChg chg="add mod">
          <ac:chgData name="med naceur khlifi" userId="f96b9fdc48c2b7dd" providerId="LiveId" clId="{43C19A2B-C87F-41B5-9698-A1EC9CAE0FDB}" dt="2024-11-25T05:45:42.770" v="1364" actId="1076"/>
          <ac:spMkLst>
            <pc:docMk/>
            <pc:sldMk cId="188484148" sldId="340"/>
            <ac:spMk id="56" creationId="{092A88CF-4F33-BA9A-6590-608F519AB8CD}"/>
          </ac:spMkLst>
        </pc:sp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11" creationId="{63DC4D5E-A25A-5071-D827-7B03C14B94DF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13" creationId="{07C29741-2D0A-1D6A-75D2-6DEF3E5A7999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17" creationId="{EF16AB91-9C0C-FD73-F220-07CA95206012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18" creationId="{FB892B71-426B-2708-67B4-60A475FEA0D4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19" creationId="{6F8B3A9B-D8CE-26F4-3F4D-D9D44A69BB0B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20" creationId="{A3A15DE3-DA75-14BC-2599-E4AD5D421407}"/>
          </ac:graphicFrameMkLst>
        </pc:graphicFrameChg>
        <pc:graphicFrameChg chg="del mod">
          <ac:chgData name="med naceur khlifi" userId="f96b9fdc48c2b7dd" providerId="LiveId" clId="{43C19A2B-C87F-41B5-9698-A1EC9CAE0FDB}" dt="2024-11-25T05:44:04.445" v="1350" actId="478"/>
          <ac:graphicFrameMkLst>
            <pc:docMk/>
            <pc:sldMk cId="188484148" sldId="340"/>
            <ac:graphicFrameMk id="21" creationId="{4970D0CD-47F7-9A2B-884B-318CAAEFE709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0" creationId="{EB979842-F409-0E22-A7F5-B0565E9172F7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1" creationId="{5529ACEA-8D62-2012-6D58-69486A538CED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2" creationId="{5BC9B18F-493E-15F1-BEE2-BA67A615E760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3" creationId="{4FDAFB78-199B-9234-F84E-4F479F9F9A8C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4" creationId="{EB8C5C19-8437-FF8C-9BB0-E719C69E5F21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5" creationId="{A316C9FE-1F4C-10C9-2058-0E751A4AD058}"/>
          </ac:graphicFrameMkLst>
        </pc:graphicFrameChg>
        <pc:graphicFrameChg chg="add mod">
          <ac:chgData name="med naceur khlifi" userId="f96b9fdc48c2b7dd" providerId="LiveId" clId="{43C19A2B-C87F-41B5-9698-A1EC9CAE0FDB}" dt="2024-11-25T05:45:42.770" v="1364" actId="1076"/>
          <ac:graphicFrameMkLst>
            <pc:docMk/>
            <pc:sldMk cId="188484148" sldId="340"/>
            <ac:graphicFrameMk id="46" creationId="{331D5A11-E6CB-AD23-5FC5-C3865F0A134F}"/>
          </ac:graphicFrameMkLst>
        </pc:graphicFrame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4" creationId="{A58C74C7-D7A5-5802-1812-18309304CE34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6" creationId="{DF7521A2-0896-326C-A3DA-81719D6DCB72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8" creationId="{00983298-9137-FD2F-2268-80878D5CD7BD}"/>
          </ac:picMkLst>
        </pc:picChg>
        <pc:picChg chg="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9" creationId="{456E2F39-538E-345C-7F1D-6218F55EA963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10" creationId="{643E82EA-1E8F-4DF4-C9EF-753D03F0EE47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12" creationId="{00259AF9-6AFD-629E-411C-2A1191B96B45}"/>
          </ac:picMkLst>
        </pc:picChg>
        <pc:picChg chg="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14" creationId="{FE87F85B-1C08-4836-93EF-918C29E34E78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15" creationId="{E1138E41-A8A2-5F50-C319-E6D47E5854C1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22" creationId="{DF77E196-1BA9-9BB9-A002-DA52643DE368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24" creationId="{753B90A1-667B-D333-811B-7814DE5FB18E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25" creationId="{E5084432-3B15-5F14-7250-73C14A92AD5F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26" creationId="{9544B54B-BC1F-5DDC-F265-91EE70E06C69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27" creationId="{BEA5F147-91CA-0658-0083-853FE65FC86F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29" creationId="{B8DEFBCA-5F93-99BC-3475-381D8F90D627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30" creationId="{C22ED956-9CDC-5BE0-FED9-1851459EF3BA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31" creationId="{36FA0521-C26D-35AB-047A-BD80C8FAE17B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32" creationId="{78D3765D-BDC9-E98B-3087-F291EC4BEE05}"/>
          </ac:picMkLst>
        </pc:picChg>
        <pc:picChg chg="del mod">
          <ac:chgData name="med naceur khlifi" userId="f96b9fdc48c2b7dd" providerId="LiveId" clId="{43C19A2B-C87F-41B5-9698-A1EC9CAE0FDB}" dt="2024-11-25T05:44:04.445" v="1350" actId="478"/>
          <ac:picMkLst>
            <pc:docMk/>
            <pc:sldMk cId="188484148" sldId="340"/>
            <ac:picMk id="37" creationId="{18F03F8D-F586-466E-97B6-02BD87553C7C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47" creationId="{212857B7-3192-BA9B-4492-B8716DE98646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48" creationId="{0F05E501-9392-B5A3-2B1E-5912F14BC7D1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49" creationId="{ADDD1D8C-21C1-1E9F-B39C-37D1B8490EB3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53" creationId="{0332B132-0BFF-BB0E-9FB5-71D8C4CD7A88}"/>
          </ac:picMkLst>
        </pc:picChg>
        <pc:picChg chg="add mod">
          <ac:chgData name="med naceur khlifi" userId="f96b9fdc48c2b7dd" providerId="LiveId" clId="{43C19A2B-C87F-41B5-9698-A1EC9CAE0FDB}" dt="2024-11-25T05:45:42.770" v="1364" actId="1076"/>
          <ac:picMkLst>
            <pc:docMk/>
            <pc:sldMk cId="188484148" sldId="340"/>
            <ac:picMk id="55" creationId="{9A6E890C-7385-828B-5DB3-7E92DC4E5E4F}"/>
          </ac:picMkLst>
        </pc:picChg>
      </pc:sldChg>
      <pc:sldChg chg="addSp delSp modSp add mod ord">
        <pc:chgData name="med naceur khlifi" userId="f96b9fdc48c2b7dd" providerId="LiveId" clId="{43C19A2B-C87F-41B5-9698-A1EC9CAE0FDB}" dt="2024-11-25T05:58:45.390" v="1438" actId="1076"/>
        <pc:sldMkLst>
          <pc:docMk/>
          <pc:sldMk cId="151149406" sldId="341"/>
        </pc:sldMkLst>
        <pc:spChg chg="add mod">
          <ac:chgData name="med naceur khlifi" userId="f96b9fdc48c2b7dd" providerId="LiveId" clId="{43C19A2B-C87F-41B5-9698-A1EC9CAE0FDB}" dt="2024-11-25T05:34:09.620" v="1245" actId="14100"/>
          <ac:spMkLst>
            <pc:docMk/>
            <pc:sldMk cId="151149406" sldId="341"/>
            <ac:spMk id="3" creationId="{48462F68-4EBC-B5AF-1557-8AB6AB26E03D}"/>
          </ac:spMkLst>
        </pc:spChg>
        <pc:spChg chg="add mod">
          <ac:chgData name="med naceur khlifi" userId="f96b9fdc48c2b7dd" providerId="LiveId" clId="{43C19A2B-C87F-41B5-9698-A1EC9CAE0FDB}" dt="2024-11-25T05:58:45.390" v="1438" actId="1076"/>
          <ac:spMkLst>
            <pc:docMk/>
            <pc:sldMk cId="151149406" sldId="341"/>
            <ac:spMk id="4" creationId="{FE212CDC-017C-AD14-DEBB-830CE422604F}"/>
          </ac:spMkLst>
        </pc:sp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8" creationId="{9784251E-5AEE-43B1-4845-6E192552EB8E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9" creationId="{12C1E678-D92A-B152-DF2D-72A8F5408C34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10" creationId="{E5DB1203-DEAA-653A-C553-52FC9AC5F3A3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11" creationId="{C2E5026C-E7F5-062D-738A-8F0C66ECE63A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13" creationId="{00F6C7A4-0664-0C69-51A4-3F72B860A778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15" creationId="{A6A19615-E684-076E-FA0A-5ABFC0D78DC4}"/>
          </ac:graphicFrameMkLst>
        </pc:graphicFrameChg>
        <pc:graphicFrameChg chg="del">
          <ac:chgData name="med naceur khlifi" userId="f96b9fdc48c2b7dd" providerId="LiveId" clId="{43C19A2B-C87F-41B5-9698-A1EC9CAE0FDB}" dt="2024-11-25T05:14:08.373" v="887" actId="478"/>
          <ac:graphicFrameMkLst>
            <pc:docMk/>
            <pc:sldMk cId="151149406" sldId="341"/>
            <ac:graphicFrameMk id="16" creationId="{E9778C92-07E5-6E23-7677-290A51E74B5E}"/>
          </ac:graphicFrameMkLst>
        </pc:graphicFrameChg>
        <pc:picChg chg="del">
          <ac:chgData name="med naceur khlifi" userId="f96b9fdc48c2b7dd" providerId="LiveId" clId="{43C19A2B-C87F-41B5-9698-A1EC9CAE0FDB}" dt="2024-11-25T05:14:08.373" v="887" actId="478"/>
          <ac:picMkLst>
            <pc:docMk/>
            <pc:sldMk cId="151149406" sldId="341"/>
            <ac:picMk id="2" creationId="{B6A2C00E-C28F-B5E9-1503-EA4C9F24FE66}"/>
          </ac:picMkLst>
        </pc:picChg>
        <pc:picChg chg="del">
          <ac:chgData name="med naceur khlifi" userId="f96b9fdc48c2b7dd" providerId="LiveId" clId="{43C19A2B-C87F-41B5-9698-A1EC9CAE0FDB}" dt="2024-11-25T05:14:08.373" v="887" actId="478"/>
          <ac:picMkLst>
            <pc:docMk/>
            <pc:sldMk cId="151149406" sldId="341"/>
            <ac:picMk id="18" creationId="{355D5217-1730-33CD-DA48-42711E626A7D}"/>
          </ac:picMkLst>
        </pc:picChg>
      </pc:sldChg>
      <pc:sldChg chg="addSp modSp add mod">
        <pc:chgData name="med naceur khlifi" userId="f96b9fdc48c2b7dd" providerId="LiveId" clId="{43C19A2B-C87F-41B5-9698-A1EC9CAE0FDB}" dt="2024-11-25T05:59:28.463" v="1441" actId="1076"/>
        <pc:sldMkLst>
          <pc:docMk/>
          <pc:sldMk cId="2263761077" sldId="342"/>
        </pc:sldMkLst>
        <pc:spChg chg="mod">
          <ac:chgData name="med naceur khlifi" userId="f96b9fdc48c2b7dd" providerId="LiveId" clId="{43C19A2B-C87F-41B5-9698-A1EC9CAE0FDB}" dt="2024-11-25T05:58:10.068" v="1435" actId="1076"/>
          <ac:spMkLst>
            <pc:docMk/>
            <pc:sldMk cId="2263761077" sldId="342"/>
            <ac:spMk id="3" creationId="{C8FB477F-1CDB-00F6-1394-8B60EF29192C}"/>
          </ac:spMkLst>
        </pc:spChg>
        <pc:spChg chg="add mod">
          <ac:chgData name="med naceur khlifi" userId="f96b9fdc48c2b7dd" providerId="LiveId" clId="{43C19A2B-C87F-41B5-9698-A1EC9CAE0FDB}" dt="2024-11-25T05:59:09.167" v="1440" actId="1076"/>
          <ac:spMkLst>
            <pc:docMk/>
            <pc:sldMk cId="2263761077" sldId="342"/>
            <ac:spMk id="5" creationId="{85CF826B-6A55-F857-0DFC-36B0DDC7A558}"/>
          </ac:spMkLst>
        </pc:spChg>
        <pc:picChg chg="add mod">
          <ac:chgData name="med naceur khlifi" userId="f96b9fdc48c2b7dd" providerId="LiveId" clId="{43C19A2B-C87F-41B5-9698-A1EC9CAE0FDB}" dt="2024-11-25T05:59:28.463" v="1441" actId="1076"/>
          <ac:picMkLst>
            <pc:docMk/>
            <pc:sldMk cId="2263761077" sldId="342"/>
            <ac:picMk id="4" creationId="{F154A796-F35A-C000-8D9A-9DC659D39010}"/>
          </ac:picMkLst>
        </pc:picChg>
      </pc:sldChg>
      <pc:sldChg chg="addSp modSp add mod">
        <pc:chgData name="med naceur khlifi" userId="f96b9fdc48c2b7dd" providerId="LiveId" clId="{43C19A2B-C87F-41B5-9698-A1EC9CAE0FDB}" dt="2024-11-25T05:59:36.471" v="1444" actId="1076"/>
        <pc:sldMkLst>
          <pc:docMk/>
          <pc:sldMk cId="406078375" sldId="343"/>
        </pc:sldMkLst>
        <pc:spChg chg="add mod">
          <ac:chgData name="med naceur khlifi" userId="f96b9fdc48c2b7dd" providerId="LiveId" clId="{43C19A2B-C87F-41B5-9698-A1EC9CAE0FDB}" dt="2024-11-25T05:20:16.503" v="1032" actId="1076"/>
          <ac:spMkLst>
            <pc:docMk/>
            <pc:sldMk cId="406078375" sldId="343"/>
            <ac:spMk id="2" creationId="{1B1A5B3B-E33A-D0C7-2AA8-FDCAFE63A3E0}"/>
          </ac:spMkLst>
        </pc:spChg>
        <pc:spChg chg="mod">
          <ac:chgData name="med naceur khlifi" userId="f96b9fdc48c2b7dd" providerId="LiveId" clId="{43C19A2B-C87F-41B5-9698-A1EC9CAE0FDB}" dt="2024-11-25T05:21:39.407" v="1047" actId="1076"/>
          <ac:spMkLst>
            <pc:docMk/>
            <pc:sldMk cId="406078375" sldId="343"/>
            <ac:spMk id="3" creationId="{7EFC3A59-B87B-5B28-051A-DB2DB9B7E30A}"/>
          </ac:spMkLst>
        </pc:spChg>
        <pc:spChg chg="add mod">
          <ac:chgData name="med naceur khlifi" userId="f96b9fdc48c2b7dd" providerId="LiveId" clId="{43C19A2B-C87F-41B5-9698-A1EC9CAE0FDB}" dt="2024-11-25T05:59:36.471" v="1444" actId="1076"/>
          <ac:spMkLst>
            <pc:docMk/>
            <pc:sldMk cId="406078375" sldId="343"/>
            <ac:spMk id="5" creationId="{34C49CFC-74B6-AC61-6350-98D84C798FBC}"/>
          </ac:spMkLst>
        </pc:spChg>
        <pc:picChg chg="add mod">
          <ac:chgData name="med naceur khlifi" userId="f96b9fdc48c2b7dd" providerId="LiveId" clId="{43C19A2B-C87F-41B5-9698-A1EC9CAE0FDB}" dt="2024-11-25T05:21:48.925" v="1050" actId="1076"/>
          <ac:picMkLst>
            <pc:docMk/>
            <pc:sldMk cId="406078375" sldId="343"/>
            <ac:picMk id="4" creationId="{1BDB7D64-0B01-3668-CE63-047E887EAC20}"/>
          </ac:picMkLst>
        </pc:picChg>
      </pc:sldChg>
      <pc:sldChg chg="addSp modSp add mod">
        <pc:chgData name="med naceur khlifi" userId="f96b9fdc48c2b7dd" providerId="LiveId" clId="{43C19A2B-C87F-41B5-9698-A1EC9CAE0FDB}" dt="2024-11-25T05:27:25.990" v="1169" actId="1076"/>
        <pc:sldMkLst>
          <pc:docMk/>
          <pc:sldMk cId="2474770340" sldId="344"/>
        </pc:sldMkLst>
        <pc:spChg chg="mod">
          <ac:chgData name="med naceur khlifi" userId="f96b9fdc48c2b7dd" providerId="LiveId" clId="{43C19A2B-C87F-41B5-9698-A1EC9CAE0FDB}" dt="2024-11-25T05:23:40.471" v="1087" actId="2711"/>
          <ac:spMkLst>
            <pc:docMk/>
            <pc:sldMk cId="2474770340" sldId="344"/>
            <ac:spMk id="3" creationId="{CDC376AB-FD3E-1232-2FA7-740C7DAE6239}"/>
          </ac:spMkLst>
        </pc:spChg>
        <pc:picChg chg="mod">
          <ac:chgData name="med naceur khlifi" userId="f96b9fdc48c2b7dd" providerId="LiveId" clId="{43C19A2B-C87F-41B5-9698-A1EC9CAE0FDB}" dt="2024-11-25T05:22:01.295" v="1055" actId="1076"/>
          <ac:picMkLst>
            <pc:docMk/>
            <pc:sldMk cId="2474770340" sldId="344"/>
            <ac:picMk id="4" creationId="{B088357C-6236-79ED-79C7-11FE497D3C1E}"/>
          </ac:picMkLst>
        </pc:picChg>
        <pc:picChg chg="add mod">
          <ac:chgData name="med naceur khlifi" userId="f96b9fdc48c2b7dd" providerId="LiveId" clId="{43C19A2B-C87F-41B5-9698-A1EC9CAE0FDB}" dt="2024-11-25T05:27:25.990" v="1169" actId="1076"/>
          <ac:picMkLst>
            <pc:docMk/>
            <pc:sldMk cId="2474770340" sldId="344"/>
            <ac:picMk id="5" creationId="{C6D164E1-4FD8-DF79-BD78-529596804377}"/>
          </ac:picMkLst>
        </pc:picChg>
      </pc:sldChg>
      <pc:sldChg chg="add del">
        <pc:chgData name="med naceur khlifi" userId="f96b9fdc48c2b7dd" providerId="LiveId" clId="{43C19A2B-C87F-41B5-9698-A1EC9CAE0FDB}" dt="2024-11-25T05:27:29.008" v="1170" actId="47"/>
        <pc:sldMkLst>
          <pc:docMk/>
          <pc:sldMk cId="2190324285" sldId="345"/>
        </pc:sldMkLst>
      </pc:sldChg>
      <pc:sldChg chg="addSp delSp modSp add mod ord">
        <pc:chgData name="med naceur khlifi" userId="f96b9fdc48c2b7dd" providerId="LiveId" clId="{43C19A2B-C87F-41B5-9698-A1EC9CAE0FDB}" dt="2024-11-25T05:26:06.990" v="1133" actId="1076"/>
        <pc:sldMkLst>
          <pc:docMk/>
          <pc:sldMk cId="3427114449" sldId="346"/>
        </pc:sldMkLst>
        <pc:spChg chg="mod">
          <ac:chgData name="med naceur khlifi" userId="f96b9fdc48c2b7dd" providerId="LiveId" clId="{43C19A2B-C87F-41B5-9698-A1EC9CAE0FDB}" dt="2024-11-25T05:25:54.326" v="1127"/>
          <ac:spMkLst>
            <pc:docMk/>
            <pc:sldMk cId="3427114449" sldId="346"/>
            <ac:spMk id="2" creationId="{AC00F103-34C7-1011-9606-B43D668F8DA1}"/>
          </ac:spMkLst>
        </pc:spChg>
        <pc:spChg chg="mod">
          <ac:chgData name="med naceur khlifi" userId="f96b9fdc48c2b7dd" providerId="LiveId" clId="{43C19A2B-C87F-41B5-9698-A1EC9CAE0FDB}" dt="2024-11-25T05:25:28.776" v="1126" actId="20577"/>
          <ac:spMkLst>
            <pc:docMk/>
            <pc:sldMk cId="3427114449" sldId="346"/>
            <ac:spMk id="3" creationId="{22403DE1-7272-4495-3C01-57A33139F824}"/>
          </ac:spMkLst>
        </pc:spChg>
        <pc:picChg chg="del">
          <ac:chgData name="med naceur khlifi" userId="f96b9fdc48c2b7dd" providerId="LiveId" clId="{43C19A2B-C87F-41B5-9698-A1EC9CAE0FDB}" dt="2024-11-25T05:26:02.911" v="1132" actId="478"/>
          <ac:picMkLst>
            <pc:docMk/>
            <pc:sldMk cId="3427114449" sldId="346"/>
            <ac:picMk id="4" creationId="{DE19745B-EBBE-379F-BB6C-7F0AB332B1AC}"/>
          </ac:picMkLst>
        </pc:picChg>
        <pc:picChg chg="add mod">
          <ac:chgData name="med naceur khlifi" userId="f96b9fdc48c2b7dd" providerId="LiveId" clId="{43C19A2B-C87F-41B5-9698-A1EC9CAE0FDB}" dt="2024-11-25T05:26:06.990" v="1133" actId="1076"/>
          <ac:picMkLst>
            <pc:docMk/>
            <pc:sldMk cId="3427114449" sldId="346"/>
            <ac:picMk id="6" creationId="{29076B39-38ED-F26C-C69B-0FB22BB9D528}"/>
          </ac:picMkLst>
        </pc:picChg>
      </pc:sldChg>
      <pc:sldChg chg="delSp modSp add mod">
        <pc:chgData name="med naceur khlifi" userId="f96b9fdc48c2b7dd" providerId="LiveId" clId="{43C19A2B-C87F-41B5-9698-A1EC9CAE0FDB}" dt="2024-11-25T05:26:54.230" v="1167" actId="1076"/>
        <pc:sldMkLst>
          <pc:docMk/>
          <pc:sldMk cId="3589193700" sldId="347"/>
        </pc:sldMkLst>
        <pc:spChg chg="del">
          <ac:chgData name="med naceur khlifi" userId="f96b9fdc48c2b7dd" providerId="LiveId" clId="{43C19A2B-C87F-41B5-9698-A1EC9CAE0FDB}" dt="2024-11-25T05:26:22.135" v="1136" actId="478"/>
          <ac:spMkLst>
            <pc:docMk/>
            <pc:sldMk cId="3589193700" sldId="347"/>
            <ac:spMk id="2" creationId="{0D029B4C-0974-6223-A584-A82288A3F0BD}"/>
          </ac:spMkLst>
        </pc:spChg>
        <pc:spChg chg="mod">
          <ac:chgData name="med naceur khlifi" userId="f96b9fdc48c2b7dd" providerId="LiveId" clId="{43C19A2B-C87F-41B5-9698-A1EC9CAE0FDB}" dt="2024-11-25T05:26:54.230" v="1167" actId="1076"/>
          <ac:spMkLst>
            <pc:docMk/>
            <pc:sldMk cId="3589193700" sldId="347"/>
            <ac:spMk id="3" creationId="{A3A4235A-2702-FB06-D52B-DDB22B129544}"/>
          </ac:spMkLst>
        </pc:spChg>
        <pc:picChg chg="del">
          <ac:chgData name="med naceur khlifi" userId="f96b9fdc48c2b7dd" providerId="LiveId" clId="{43C19A2B-C87F-41B5-9698-A1EC9CAE0FDB}" dt="2024-11-25T05:26:19.013" v="1135" actId="478"/>
          <ac:picMkLst>
            <pc:docMk/>
            <pc:sldMk cId="3589193700" sldId="347"/>
            <ac:picMk id="6" creationId="{5A2E524B-A0FD-1DC0-C654-A20A4155AFE4}"/>
          </ac:picMkLst>
        </pc:picChg>
      </pc:sldChg>
      <pc:sldChg chg="addSp modSp add mod">
        <pc:chgData name="med naceur khlifi" userId="f96b9fdc48c2b7dd" providerId="LiveId" clId="{43C19A2B-C87F-41B5-9698-A1EC9CAE0FDB}" dt="2024-11-26T19:46:48.747" v="2392" actId="1076"/>
        <pc:sldMkLst>
          <pc:docMk/>
          <pc:sldMk cId="1320343095" sldId="348"/>
        </pc:sldMkLst>
        <pc:spChg chg="add mod">
          <ac:chgData name="med naceur khlifi" userId="f96b9fdc48c2b7dd" providerId="LiveId" clId="{43C19A2B-C87F-41B5-9698-A1EC9CAE0FDB}" dt="2024-11-26T19:46:48.747" v="2392" actId="1076"/>
          <ac:spMkLst>
            <pc:docMk/>
            <pc:sldMk cId="1320343095" sldId="348"/>
            <ac:spMk id="2" creationId="{BA8E658A-0AEA-4A14-CA86-8FB956831390}"/>
          </ac:spMkLst>
        </pc:spChg>
        <pc:spChg chg="mod">
          <ac:chgData name="med naceur khlifi" userId="f96b9fdc48c2b7dd" providerId="LiveId" clId="{43C19A2B-C87F-41B5-9698-A1EC9CAE0FDB}" dt="2024-11-25T05:27:53.093" v="1217" actId="1076"/>
          <ac:spMkLst>
            <pc:docMk/>
            <pc:sldMk cId="1320343095" sldId="348"/>
            <ac:spMk id="3" creationId="{743F727F-6171-255C-305D-49BF0111F65F}"/>
          </ac:spMkLst>
        </pc:spChg>
      </pc:sldChg>
      <pc:sldChg chg="modSp add mod">
        <pc:chgData name="med naceur khlifi" userId="f96b9fdc48c2b7dd" providerId="LiveId" clId="{43C19A2B-C87F-41B5-9698-A1EC9CAE0FDB}" dt="2024-11-25T05:33:50.928" v="1243" actId="20577"/>
        <pc:sldMkLst>
          <pc:docMk/>
          <pc:sldMk cId="288268088" sldId="349"/>
        </pc:sldMkLst>
        <pc:spChg chg="mod">
          <ac:chgData name="med naceur khlifi" userId="f96b9fdc48c2b7dd" providerId="LiveId" clId="{43C19A2B-C87F-41B5-9698-A1EC9CAE0FDB}" dt="2024-11-25T05:33:50.928" v="1243" actId="20577"/>
          <ac:spMkLst>
            <pc:docMk/>
            <pc:sldMk cId="288268088" sldId="349"/>
            <ac:spMk id="3" creationId="{B10068D4-27BA-544B-E131-B1E95FB76972}"/>
          </ac:spMkLst>
        </pc:spChg>
      </pc:sldChg>
      <pc:sldChg chg="addSp delSp modSp add mod ord">
        <pc:chgData name="med naceur khlifi" userId="f96b9fdc48c2b7dd" providerId="LiveId" clId="{43C19A2B-C87F-41B5-9698-A1EC9CAE0FDB}" dt="2024-11-25T05:56:13.679" v="1409" actId="688"/>
        <pc:sldMkLst>
          <pc:docMk/>
          <pc:sldMk cId="1209825179" sldId="350"/>
        </pc:sldMkLst>
        <pc:spChg chg="mod">
          <ac:chgData name="med naceur khlifi" userId="f96b9fdc48c2b7dd" providerId="LiveId" clId="{43C19A2B-C87F-41B5-9698-A1EC9CAE0FDB}" dt="2024-11-25T05:40:22.823" v="1303" actId="20577"/>
          <ac:spMkLst>
            <pc:docMk/>
            <pc:sldMk cId="1209825179" sldId="350"/>
            <ac:spMk id="2" creationId="{E2A254CD-B5AC-5432-066C-A343BE8498A9}"/>
          </ac:spMkLst>
        </pc:spChg>
        <pc:picChg chg="add del mod">
          <ac:chgData name="med naceur khlifi" userId="f96b9fdc48c2b7dd" providerId="LiveId" clId="{43C19A2B-C87F-41B5-9698-A1EC9CAE0FDB}" dt="2024-11-25T05:56:07.219" v="1406" actId="478"/>
          <ac:picMkLst>
            <pc:docMk/>
            <pc:sldMk cId="1209825179" sldId="350"/>
            <ac:picMk id="3" creationId="{043F0EE7-35DA-550F-5AA2-270A78BC36FC}"/>
          </ac:picMkLst>
        </pc:picChg>
        <pc:picChg chg="del">
          <ac:chgData name="med naceur khlifi" userId="f96b9fdc48c2b7dd" providerId="LiveId" clId="{43C19A2B-C87F-41B5-9698-A1EC9CAE0FDB}" dt="2024-11-25T05:40:09.817" v="1277" actId="478"/>
          <ac:picMkLst>
            <pc:docMk/>
            <pc:sldMk cId="1209825179" sldId="350"/>
            <ac:picMk id="9" creationId="{A97E552A-C368-589A-B095-0FB4F5AC532D}"/>
          </ac:picMkLst>
        </pc:picChg>
        <pc:picChg chg="del">
          <ac:chgData name="med naceur khlifi" userId="f96b9fdc48c2b7dd" providerId="LiveId" clId="{43C19A2B-C87F-41B5-9698-A1EC9CAE0FDB}" dt="2024-11-25T05:40:09.817" v="1277" actId="478"/>
          <ac:picMkLst>
            <pc:docMk/>
            <pc:sldMk cId="1209825179" sldId="350"/>
            <ac:picMk id="14" creationId="{D431849F-785E-27E0-6559-0FF83266EAD4}"/>
          </ac:picMkLst>
        </pc:picChg>
        <pc:picChg chg="add mod">
          <ac:chgData name="med naceur khlifi" userId="f96b9fdc48c2b7dd" providerId="LiveId" clId="{43C19A2B-C87F-41B5-9698-A1EC9CAE0FDB}" dt="2024-11-25T05:56:13.679" v="1409" actId="688"/>
          <ac:picMkLst>
            <pc:docMk/>
            <pc:sldMk cId="1209825179" sldId="350"/>
            <ac:picMk id="23" creationId="{C755865C-F82B-9345-FDF9-1BEF21493E03}"/>
          </ac:picMkLst>
        </pc:picChg>
        <pc:picChg chg="add mod">
          <ac:chgData name="med naceur khlifi" userId="f96b9fdc48c2b7dd" providerId="LiveId" clId="{43C19A2B-C87F-41B5-9698-A1EC9CAE0FDB}" dt="2024-11-25T05:56:13.679" v="1409" actId="688"/>
          <ac:picMkLst>
            <pc:docMk/>
            <pc:sldMk cId="1209825179" sldId="350"/>
            <ac:picMk id="24" creationId="{2931EA01-E74D-155F-1FCF-4AC793739332}"/>
          </ac:picMkLst>
        </pc:picChg>
        <pc:picChg chg="del">
          <ac:chgData name="med naceur khlifi" userId="f96b9fdc48c2b7dd" providerId="LiveId" clId="{43C19A2B-C87F-41B5-9698-A1EC9CAE0FDB}" dt="2024-11-25T05:40:15.742" v="1279" actId="478"/>
          <ac:picMkLst>
            <pc:docMk/>
            <pc:sldMk cId="1209825179" sldId="350"/>
            <ac:picMk id="42" creationId="{D740BF29-6BE9-C0F6-33C0-33CE7E221C63}"/>
          </ac:picMkLst>
        </pc:picChg>
        <pc:picChg chg="mod">
          <ac:chgData name="med naceur khlifi" userId="f96b9fdc48c2b7dd" providerId="LiveId" clId="{43C19A2B-C87F-41B5-9698-A1EC9CAE0FDB}" dt="2024-11-25T05:40:14.244" v="1278" actId="1076"/>
          <ac:picMkLst>
            <pc:docMk/>
            <pc:sldMk cId="1209825179" sldId="350"/>
            <ac:picMk id="43" creationId="{E2760952-A6B3-791B-5DB4-97BD5BFD6BDA}"/>
          </ac:picMkLst>
        </pc:picChg>
      </pc:sldChg>
      <pc:sldChg chg="addSp delSp modSp add mod modAnim">
        <pc:chgData name="med naceur khlifi" userId="f96b9fdc48c2b7dd" providerId="LiveId" clId="{43C19A2B-C87F-41B5-9698-A1EC9CAE0FDB}" dt="2024-11-25T09:12:13.089" v="2193" actId="478"/>
        <pc:sldMkLst>
          <pc:docMk/>
          <pc:sldMk cId="2727744494" sldId="351"/>
        </pc:sldMkLst>
        <pc:spChg chg="add mod">
          <ac:chgData name="med naceur khlifi" userId="f96b9fdc48c2b7dd" providerId="LiveId" clId="{43C19A2B-C87F-41B5-9698-A1EC9CAE0FDB}" dt="2024-11-25T08:29:38.026" v="2137" actId="255"/>
          <ac:spMkLst>
            <pc:docMk/>
            <pc:sldMk cId="2727744494" sldId="351"/>
            <ac:spMk id="3" creationId="{2C8E3D89-8288-AE26-F681-753D97833E69}"/>
          </ac:spMkLst>
        </pc:spChg>
        <pc:spChg chg="mod">
          <ac:chgData name="med naceur khlifi" userId="f96b9fdc48c2b7dd" providerId="LiveId" clId="{43C19A2B-C87F-41B5-9698-A1EC9CAE0FDB}" dt="2024-11-25T08:29:22.860" v="2135" actId="1076"/>
          <ac:spMkLst>
            <pc:docMk/>
            <pc:sldMk cId="2727744494" sldId="351"/>
            <ac:spMk id="4" creationId="{C8294C4D-525F-0D99-CF30-0A4CDA801C0C}"/>
          </ac:spMkLst>
        </pc:spChg>
        <pc:spChg chg="mod">
          <ac:chgData name="med naceur khlifi" userId="f96b9fdc48c2b7dd" providerId="LiveId" clId="{43C19A2B-C87F-41B5-9698-A1EC9CAE0FDB}" dt="2024-11-25T08:29:17.725" v="2134" actId="255"/>
          <ac:spMkLst>
            <pc:docMk/>
            <pc:sldMk cId="2727744494" sldId="351"/>
            <ac:spMk id="11" creationId="{28CCA7A3-DBA6-6B60-550B-70DBE74D6E95}"/>
          </ac:spMkLst>
        </pc:spChg>
        <pc:spChg chg="del">
          <ac:chgData name="med naceur khlifi" userId="f96b9fdc48c2b7dd" providerId="LiveId" clId="{43C19A2B-C87F-41B5-9698-A1EC9CAE0FDB}" dt="2024-11-25T08:03:53.264" v="1452" actId="478"/>
          <ac:spMkLst>
            <pc:docMk/>
            <pc:sldMk cId="2727744494" sldId="351"/>
            <ac:spMk id="14" creationId="{0C262891-C901-1C09-E1DF-379587FBF3DC}"/>
          </ac:spMkLst>
        </pc:spChg>
        <pc:picChg chg="del">
          <ac:chgData name="med naceur khlifi" userId="f96b9fdc48c2b7dd" providerId="LiveId" clId="{43C19A2B-C87F-41B5-9698-A1EC9CAE0FDB}" dt="2024-11-25T09:12:13.089" v="2193" actId="478"/>
          <ac:picMkLst>
            <pc:docMk/>
            <pc:sldMk cId="2727744494" sldId="351"/>
            <ac:picMk id="2" creationId="{31103B02-C964-CC4F-AFD5-EA9E3A8A2C21}"/>
          </ac:picMkLst>
        </pc:picChg>
        <pc:picChg chg="del">
          <ac:chgData name="med naceur khlifi" userId="f96b9fdc48c2b7dd" providerId="LiveId" clId="{43C19A2B-C87F-41B5-9698-A1EC9CAE0FDB}" dt="2024-11-25T08:03:49.908" v="1451" actId="478"/>
          <ac:picMkLst>
            <pc:docMk/>
            <pc:sldMk cId="2727744494" sldId="351"/>
            <ac:picMk id="6" creationId="{AB2AB32D-DD52-F138-B458-6F4957A81084}"/>
          </ac:picMkLst>
        </pc:picChg>
        <pc:picChg chg="del">
          <ac:chgData name="med naceur khlifi" userId="f96b9fdc48c2b7dd" providerId="LiveId" clId="{43C19A2B-C87F-41B5-9698-A1EC9CAE0FDB}" dt="2024-11-25T08:03:46.694" v="1450" actId="478"/>
          <ac:picMkLst>
            <pc:docMk/>
            <pc:sldMk cId="2727744494" sldId="351"/>
            <ac:picMk id="10" creationId="{55F8D3E1-BE79-F012-2DA3-3DDDB3666863}"/>
          </ac:picMkLst>
        </pc:picChg>
      </pc:sldChg>
      <pc:sldChg chg="add del ord">
        <pc:chgData name="med naceur khlifi" userId="f96b9fdc48c2b7dd" providerId="LiveId" clId="{43C19A2B-C87F-41B5-9698-A1EC9CAE0FDB}" dt="2024-11-25T08:03:38.988" v="1448" actId="47"/>
        <pc:sldMkLst>
          <pc:docMk/>
          <pc:sldMk cId="4103908830" sldId="351"/>
        </pc:sldMkLst>
      </pc:sldChg>
      <pc:sldChg chg="delSp modSp add mod modAnim">
        <pc:chgData name="med naceur khlifi" userId="f96b9fdc48c2b7dd" providerId="LiveId" clId="{43C19A2B-C87F-41B5-9698-A1EC9CAE0FDB}" dt="2024-11-25T09:12:16.129" v="2194" actId="478"/>
        <pc:sldMkLst>
          <pc:docMk/>
          <pc:sldMk cId="2351852515" sldId="352"/>
        </pc:sldMkLst>
        <pc:spChg chg="mod">
          <ac:chgData name="med naceur khlifi" userId="f96b9fdc48c2b7dd" providerId="LiveId" clId="{43C19A2B-C87F-41B5-9698-A1EC9CAE0FDB}" dt="2024-11-25T08:21:14.087" v="1961" actId="20577"/>
          <ac:spMkLst>
            <pc:docMk/>
            <pc:sldMk cId="2351852515" sldId="352"/>
            <ac:spMk id="3" creationId="{470EAA91-5CDC-9C49-196E-922AFC84F2B1}"/>
          </ac:spMkLst>
        </pc:spChg>
        <pc:spChg chg="mod">
          <ac:chgData name="med naceur khlifi" userId="f96b9fdc48c2b7dd" providerId="LiveId" clId="{43C19A2B-C87F-41B5-9698-A1EC9CAE0FDB}" dt="2024-11-25T08:16:09.120" v="1860" actId="1076"/>
          <ac:spMkLst>
            <pc:docMk/>
            <pc:sldMk cId="2351852515" sldId="352"/>
            <ac:spMk id="4" creationId="{B3A1592C-CEC6-32E4-EB18-CAFF63DEB075}"/>
          </ac:spMkLst>
        </pc:spChg>
        <pc:spChg chg="mod">
          <ac:chgData name="med naceur khlifi" userId="f96b9fdc48c2b7dd" providerId="LiveId" clId="{43C19A2B-C87F-41B5-9698-A1EC9CAE0FDB}" dt="2024-11-25T08:16:04.131" v="1859" actId="255"/>
          <ac:spMkLst>
            <pc:docMk/>
            <pc:sldMk cId="2351852515" sldId="352"/>
            <ac:spMk id="11" creationId="{5D9C6753-9D1A-3905-10B7-392C1A37EDC3}"/>
          </ac:spMkLst>
        </pc:spChg>
        <pc:picChg chg="del">
          <ac:chgData name="med naceur khlifi" userId="f96b9fdc48c2b7dd" providerId="LiveId" clId="{43C19A2B-C87F-41B5-9698-A1EC9CAE0FDB}" dt="2024-11-25T09:12:16.129" v="2194" actId="478"/>
          <ac:picMkLst>
            <pc:docMk/>
            <pc:sldMk cId="2351852515" sldId="352"/>
            <ac:picMk id="2" creationId="{6D236428-2681-B573-6FFF-AD438F43E28A}"/>
          </ac:picMkLst>
        </pc:picChg>
      </pc:sldChg>
      <pc:sldChg chg="delSp modSp add mod modAnim">
        <pc:chgData name="med naceur khlifi" userId="f96b9fdc48c2b7dd" providerId="LiveId" clId="{43C19A2B-C87F-41B5-9698-A1EC9CAE0FDB}" dt="2024-11-25T09:12:19.140" v="2195" actId="478"/>
        <pc:sldMkLst>
          <pc:docMk/>
          <pc:sldMk cId="3217871336" sldId="353"/>
        </pc:sldMkLst>
        <pc:spChg chg="mod">
          <ac:chgData name="med naceur khlifi" userId="f96b9fdc48c2b7dd" providerId="LiveId" clId="{43C19A2B-C87F-41B5-9698-A1EC9CAE0FDB}" dt="2024-11-25T08:27:34.267" v="2127"/>
          <ac:spMkLst>
            <pc:docMk/>
            <pc:sldMk cId="3217871336" sldId="353"/>
            <ac:spMk id="3" creationId="{4A1207EF-C001-EEE9-9536-2055E393449F}"/>
          </ac:spMkLst>
        </pc:spChg>
        <pc:spChg chg="mod">
          <ac:chgData name="med naceur khlifi" userId="f96b9fdc48c2b7dd" providerId="LiveId" clId="{43C19A2B-C87F-41B5-9698-A1EC9CAE0FDB}" dt="2024-11-25T08:27:13.123" v="2119" actId="20577"/>
          <ac:spMkLst>
            <pc:docMk/>
            <pc:sldMk cId="3217871336" sldId="353"/>
            <ac:spMk id="4" creationId="{A1982A80-B026-6DD5-CE88-9C06024823A5}"/>
          </ac:spMkLst>
        </pc:spChg>
        <pc:picChg chg="del">
          <ac:chgData name="med naceur khlifi" userId="f96b9fdc48c2b7dd" providerId="LiveId" clId="{43C19A2B-C87F-41B5-9698-A1EC9CAE0FDB}" dt="2024-11-25T09:12:19.140" v="2195" actId="478"/>
          <ac:picMkLst>
            <pc:docMk/>
            <pc:sldMk cId="3217871336" sldId="353"/>
            <ac:picMk id="2" creationId="{7D04A04A-820D-7008-E174-3FC92A989115}"/>
          </ac:picMkLst>
        </pc:picChg>
      </pc:sldChg>
      <pc:sldChg chg="delSp modSp add mod ord modAnim">
        <pc:chgData name="med naceur khlifi" userId="f96b9fdc48c2b7dd" providerId="LiveId" clId="{43C19A2B-C87F-41B5-9698-A1EC9CAE0FDB}" dt="2024-11-25T09:12:21.979" v="2196" actId="478"/>
        <pc:sldMkLst>
          <pc:docMk/>
          <pc:sldMk cId="2591558903" sldId="354"/>
        </pc:sldMkLst>
        <pc:spChg chg="mod">
          <ac:chgData name="med naceur khlifi" userId="f96b9fdc48c2b7dd" providerId="LiveId" clId="{43C19A2B-C87F-41B5-9698-A1EC9CAE0FDB}" dt="2024-11-25T08:21:11.980" v="1960" actId="20577"/>
          <ac:spMkLst>
            <pc:docMk/>
            <pc:sldMk cId="2591558903" sldId="354"/>
            <ac:spMk id="3" creationId="{69459B5A-2F11-4245-F0BB-1C598E7A1B9A}"/>
          </ac:spMkLst>
        </pc:spChg>
        <pc:spChg chg="mod">
          <ac:chgData name="med naceur khlifi" userId="f96b9fdc48c2b7dd" providerId="LiveId" clId="{43C19A2B-C87F-41B5-9698-A1EC9CAE0FDB}" dt="2024-11-25T09:05:06.087" v="2191" actId="14100"/>
          <ac:spMkLst>
            <pc:docMk/>
            <pc:sldMk cId="2591558903" sldId="354"/>
            <ac:spMk id="4" creationId="{5687C494-B63D-3555-BC60-118F1E819B89}"/>
          </ac:spMkLst>
        </pc:spChg>
        <pc:picChg chg="del">
          <ac:chgData name="med naceur khlifi" userId="f96b9fdc48c2b7dd" providerId="LiveId" clId="{43C19A2B-C87F-41B5-9698-A1EC9CAE0FDB}" dt="2024-11-25T09:12:21.979" v="2196" actId="478"/>
          <ac:picMkLst>
            <pc:docMk/>
            <pc:sldMk cId="2591558903" sldId="354"/>
            <ac:picMk id="2" creationId="{F2755E2B-0E84-0411-BFFE-F5AF2DF7ED2F}"/>
          </ac:picMkLst>
        </pc:picChg>
      </pc:sldChg>
      <pc:sldChg chg="addSp delSp modSp add mod ord delAnim modAnim">
        <pc:chgData name="med naceur khlifi" userId="f96b9fdc48c2b7dd" providerId="LiveId" clId="{43C19A2B-C87F-41B5-9698-A1EC9CAE0FDB}" dt="2024-11-25T09:12:25.439" v="2197" actId="478"/>
        <pc:sldMkLst>
          <pc:docMk/>
          <pc:sldMk cId="3372479862" sldId="355"/>
        </pc:sldMkLst>
        <pc:spChg chg="mod">
          <ac:chgData name="med naceur khlifi" userId="f96b9fdc48c2b7dd" providerId="LiveId" clId="{43C19A2B-C87F-41B5-9698-A1EC9CAE0FDB}" dt="2024-11-25T08:24:12.638" v="2010" actId="1076"/>
          <ac:spMkLst>
            <pc:docMk/>
            <pc:sldMk cId="3372479862" sldId="355"/>
            <ac:spMk id="3" creationId="{84C33D97-F416-E98F-E319-DABCA140A977}"/>
          </ac:spMkLst>
        </pc:spChg>
        <pc:spChg chg="del">
          <ac:chgData name="med naceur khlifi" userId="f96b9fdc48c2b7dd" providerId="LiveId" clId="{43C19A2B-C87F-41B5-9698-A1EC9CAE0FDB}" dt="2024-11-25T08:24:54.533" v="2012" actId="478"/>
          <ac:spMkLst>
            <pc:docMk/>
            <pc:sldMk cId="3372479862" sldId="355"/>
            <ac:spMk id="4" creationId="{FDC1FFA2-27D5-3D05-8627-678A8FEE6A20}"/>
          </ac:spMkLst>
        </pc:spChg>
        <pc:spChg chg="add mod">
          <ac:chgData name="med naceur khlifi" userId="f96b9fdc48c2b7dd" providerId="LiveId" clId="{43C19A2B-C87F-41B5-9698-A1EC9CAE0FDB}" dt="2024-11-25T08:25:03.175" v="2021" actId="14100"/>
          <ac:spMkLst>
            <pc:docMk/>
            <pc:sldMk cId="3372479862" sldId="355"/>
            <ac:spMk id="5" creationId="{A01A5FB3-91FE-17D8-BD5E-103999F0540D}"/>
          </ac:spMkLst>
        </pc:spChg>
        <pc:spChg chg="add mod">
          <ac:chgData name="med naceur khlifi" userId="f96b9fdc48c2b7dd" providerId="LiveId" clId="{43C19A2B-C87F-41B5-9698-A1EC9CAE0FDB}" dt="2024-11-25T08:24:55.298" v="2013"/>
          <ac:spMkLst>
            <pc:docMk/>
            <pc:sldMk cId="3372479862" sldId="355"/>
            <ac:spMk id="6" creationId="{2EAF2B73-2D6E-2F06-4981-D1AFB0BC1BEA}"/>
          </ac:spMkLst>
        </pc:spChg>
        <pc:spChg chg="del">
          <ac:chgData name="med naceur khlifi" userId="f96b9fdc48c2b7dd" providerId="LiveId" clId="{43C19A2B-C87F-41B5-9698-A1EC9CAE0FDB}" dt="2024-11-25T08:24:54.533" v="2012" actId="478"/>
          <ac:spMkLst>
            <pc:docMk/>
            <pc:sldMk cId="3372479862" sldId="355"/>
            <ac:spMk id="11" creationId="{CDB6420A-418D-9592-7DB1-C73725E18679}"/>
          </ac:spMkLst>
        </pc:spChg>
        <pc:picChg chg="del">
          <ac:chgData name="med naceur khlifi" userId="f96b9fdc48c2b7dd" providerId="LiveId" clId="{43C19A2B-C87F-41B5-9698-A1EC9CAE0FDB}" dt="2024-11-25T09:12:25.439" v="2197" actId="478"/>
          <ac:picMkLst>
            <pc:docMk/>
            <pc:sldMk cId="3372479862" sldId="355"/>
            <ac:picMk id="2" creationId="{301B4B9D-C9A8-CA22-747A-8C2152BDF4E1}"/>
          </ac:picMkLst>
        </pc:picChg>
      </pc:sldChg>
      <pc:sldChg chg="addSp delSp modSp add mod delAnim modAnim">
        <pc:chgData name="med naceur khlifi" userId="f96b9fdc48c2b7dd" providerId="LiveId" clId="{43C19A2B-C87F-41B5-9698-A1EC9CAE0FDB}" dt="2024-11-25T09:12:28.810" v="2198" actId="478"/>
        <pc:sldMkLst>
          <pc:docMk/>
          <pc:sldMk cId="3328210396" sldId="356"/>
        </pc:sldMkLst>
        <pc:spChg chg="mod">
          <ac:chgData name="med naceur khlifi" userId="f96b9fdc48c2b7dd" providerId="LiveId" clId="{43C19A2B-C87F-41B5-9698-A1EC9CAE0FDB}" dt="2024-11-25T09:05:25.696" v="2192" actId="20577"/>
          <ac:spMkLst>
            <pc:docMk/>
            <pc:sldMk cId="3328210396" sldId="356"/>
            <ac:spMk id="3" creationId="{1A1E266C-EA6D-71FD-D66A-EC246F21622D}"/>
          </ac:spMkLst>
        </pc:spChg>
        <pc:spChg chg="del">
          <ac:chgData name="med naceur khlifi" userId="f96b9fdc48c2b7dd" providerId="LiveId" clId="{43C19A2B-C87F-41B5-9698-A1EC9CAE0FDB}" dt="2024-11-25T08:25:12.310" v="2022" actId="478"/>
          <ac:spMkLst>
            <pc:docMk/>
            <pc:sldMk cId="3328210396" sldId="356"/>
            <ac:spMk id="4" creationId="{20203A20-3D0C-1216-56E5-3D44E04E4B87}"/>
          </ac:spMkLst>
        </pc:spChg>
        <pc:spChg chg="add mod">
          <ac:chgData name="med naceur khlifi" userId="f96b9fdc48c2b7dd" providerId="LiveId" clId="{43C19A2B-C87F-41B5-9698-A1EC9CAE0FDB}" dt="2024-11-25T08:25:21.380" v="2030" actId="14100"/>
          <ac:spMkLst>
            <pc:docMk/>
            <pc:sldMk cId="3328210396" sldId="356"/>
            <ac:spMk id="5" creationId="{FB3F9FA3-D507-12C1-DF35-AAC487F32D63}"/>
          </ac:spMkLst>
        </pc:spChg>
        <pc:spChg chg="add mod">
          <ac:chgData name="med naceur khlifi" userId="f96b9fdc48c2b7dd" providerId="LiveId" clId="{43C19A2B-C87F-41B5-9698-A1EC9CAE0FDB}" dt="2024-11-25T08:25:13.286" v="2023"/>
          <ac:spMkLst>
            <pc:docMk/>
            <pc:sldMk cId="3328210396" sldId="356"/>
            <ac:spMk id="6" creationId="{A1C8EDF2-945D-DC3A-D061-A601FD1A18DD}"/>
          </ac:spMkLst>
        </pc:spChg>
        <pc:spChg chg="del">
          <ac:chgData name="med naceur khlifi" userId="f96b9fdc48c2b7dd" providerId="LiveId" clId="{43C19A2B-C87F-41B5-9698-A1EC9CAE0FDB}" dt="2024-11-25T08:25:12.310" v="2022" actId="478"/>
          <ac:spMkLst>
            <pc:docMk/>
            <pc:sldMk cId="3328210396" sldId="356"/>
            <ac:spMk id="11" creationId="{0365AC4C-CBDF-E8B3-5988-93E50AF31555}"/>
          </ac:spMkLst>
        </pc:spChg>
        <pc:picChg chg="del">
          <ac:chgData name="med naceur khlifi" userId="f96b9fdc48c2b7dd" providerId="LiveId" clId="{43C19A2B-C87F-41B5-9698-A1EC9CAE0FDB}" dt="2024-11-25T09:12:28.810" v="2198" actId="478"/>
          <ac:picMkLst>
            <pc:docMk/>
            <pc:sldMk cId="3328210396" sldId="356"/>
            <ac:picMk id="2" creationId="{C9C12CC3-8809-40B3-75FF-FB7B3602408C}"/>
          </ac:picMkLst>
        </pc:picChg>
      </pc:sldChg>
      <pc:sldChg chg="addSp modSp add mod">
        <pc:chgData name="med naceur khlifi" userId="f96b9fdc48c2b7dd" providerId="LiveId" clId="{43C19A2B-C87F-41B5-9698-A1EC9CAE0FDB}" dt="2024-11-26T19:46:55.550" v="2394" actId="1076"/>
        <pc:sldMkLst>
          <pc:docMk/>
          <pc:sldMk cId="2406621383" sldId="357"/>
        </pc:sldMkLst>
        <pc:spChg chg="add mod">
          <ac:chgData name="med naceur khlifi" userId="f96b9fdc48c2b7dd" providerId="LiveId" clId="{43C19A2B-C87F-41B5-9698-A1EC9CAE0FDB}" dt="2024-11-26T19:46:55.550" v="2394" actId="1076"/>
          <ac:spMkLst>
            <pc:docMk/>
            <pc:sldMk cId="2406621383" sldId="357"/>
            <ac:spMk id="2" creationId="{B659A45A-B37C-BF5D-5ACD-F250180C06F0}"/>
          </ac:spMkLst>
        </pc:spChg>
        <pc:spChg chg="mod">
          <ac:chgData name="med naceur khlifi" userId="f96b9fdc48c2b7dd" providerId="LiveId" clId="{43C19A2B-C87F-41B5-9698-A1EC9CAE0FDB}" dt="2024-11-26T19:46:28.113" v="2389" actId="20577"/>
          <ac:spMkLst>
            <pc:docMk/>
            <pc:sldMk cId="2406621383" sldId="357"/>
            <ac:spMk id="3" creationId="{C845158C-FA87-F6B5-388E-D69C87F063EF}"/>
          </ac:spMkLst>
        </pc:spChg>
      </pc:sldChg>
      <pc:sldChg chg="addSp delSp modSp add mod">
        <pc:chgData name="med naceur khlifi" userId="f96b9fdc48c2b7dd" providerId="LiveId" clId="{43C19A2B-C87F-41B5-9698-A1EC9CAE0FDB}" dt="2024-11-26T19:47:26.646" v="2401" actId="1076"/>
        <pc:sldMkLst>
          <pc:docMk/>
          <pc:sldMk cId="1732020698" sldId="358"/>
        </pc:sldMkLst>
        <pc:spChg chg="del">
          <ac:chgData name="med naceur khlifi" userId="f96b9fdc48c2b7dd" providerId="LiveId" clId="{43C19A2B-C87F-41B5-9698-A1EC9CAE0FDB}" dt="2024-11-26T19:47:22.347" v="2399" actId="478"/>
          <ac:spMkLst>
            <pc:docMk/>
            <pc:sldMk cId="1732020698" sldId="358"/>
            <ac:spMk id="2" creationId="{B636E522-9FA0-A6A7-F644-E3E870765832}"/>
          </ac:spMkLst>
        </pc:spChg>
        <pc:spChg chg="mod">
          <ac:chgData name="med naceur khlifi" userId="f96b9fdc48c2b7dd" providerId="LiveId" clId="{43C19A2B-C87F-41B5-9698-A1EC9CAE0FDB}" dt="2024-11-26T19:47:06.117" v="2398" actId="20577"/>
          <ac:spMkLst>
            <pc:docMk/>
            <pc:sldMk cId="1732020698" sldId="358"/>
            <ac:spMk id="3" creationId="{8604AB39-2949-A088-6BC0-7E6680F5C99C}"/>
          </ac:spMkLst>
        </pc:spChg>
        <pc:spChg chg="add mod">
          <ac:chgData name="med naceur khlifi" userId="f96b9fdc48c2b7dd" providerId="LiveId" clId="{43C19A2B-C87F-41B5-9698-A1EC9CAE0FDB}" dt="2024-11-26T19:47:26.646" v="2401" actId="1076"/>
          <ac:spMkLst>
            <pc:docMk/>
            <pc:sldMk cId="1732020698" sldId="358"/>
            <ac:spMk id="4" creationId="{158CF075-CA1C-695B-30D6-49EF56C5F03F}"/>
          </ac:spMkLst>
        </pc:spChg>
      </pc:sldChg>
      <pc:sldMasterChg chg="setBg modSldLayout">
        <pc:chgData name="med naceur khlifi" userId="f96b9fdc48c2b7dd" providerId="LiveId" clId="{43C19A2B-C87F-41B5-9698-A1EC9CAE0FDB}" dt="2024-11-25T04:47:09.128" v="686"/>
        <pc:sldMasterMkLst>
          <pc:docMk/>
          <pc:sldMasterMk cId="2615484233" sldId="2147483708"/>
        </pc:sldMasterMkLst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1381423519" sldId="2147483709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724279032" sldId="2147483710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828245781" sldId="2147483711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714985240" sldId="2147483712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1550423978" sldId="2147483713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496863053" sldId="2147483714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840588636" sldId="2147483715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3057447991" sldId="2147483716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626274664" sldId="2147483717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156664101" sldId="2147483718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582511159" sldId="2147483719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3966064491" sldId="2147483720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691636034" sldId="2147483721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624297313" sldId="2147483722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085838648" sldId="2147483723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107392753" sldId="2147483724"/>
          </pc:sldLayoutMkLst>
        </pc:sldLayoutChg>
        <pc:sldLayoutChg chg="setBg">
          <pc:chgData name="med naceur khlifi" userId="f96b9fdc48c2b7dd" providerId="LiveId" clId="{43C19A2B-C87F-41B5-9698-A1EC9CAE0FDB}" dt="2024-11-25T04:47:09.128" v="686"/>
          <pc:sldLayoutMkLst>
            <pc:docMk/>
            <pc:sldMasterMk cId="2615484233" sldId="2147483708"/>
            <pc:sldLayoutMk cId="2659331490" sldId="214748372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7596CA-9320-46CA-8C62-933E0B5D27EC}" type="datetimeFigureOut">
              <a:rPr lang="en-GB" smtClean="0"/>
              <a:t>26/11/2024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58565-2000-4DDE-9941-429A4258E39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63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60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CC44B-D0C8-32CC-7B86-4B7565734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E0AB8A-1461-65CA-7B9D-BE18EFE8E8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91D7CE-9478-E411-1C6A-CF3678AC7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3827D-F3DA-008D-9ABF-E1F8D52239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9940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EEBC-7EA5-ADF2-ED74-907B71BEA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E43C8-4DB7-137F-3897-91C68EA4A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8AC52A-8227-923C-F5E8-EBE483A69C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9C9A4-31AD-FDF4-3BC0-6A2C02C219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5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EE1F8-D784-7FFF-E99F-6574BB775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9E128E-32F4-EDBF-7185-98A3071E1B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F44CE2-1161-C18B-DC36-7343B3D14F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F2EC1F-E673-A08A-8067-5D93D97DE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066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535E7-4FA8-E8C0-BD09-5D176495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E59819-3CC2-F77B-CE2E-6C0FA5FC35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CC6B6B-8D68-0E79-1CB9-AF04D1DD4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271D7-1A81-8D1C-37A9-8287A435DC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1182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0F36A-7368-D9FC-8B3B-B3CFB02C3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C2E92B-CB78-6F72-A1ED-1E9E32C7BA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383FA3-74D3-1244-01E6-D74EFCF2C8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9E5DC-11C4-47E9-E643-C173518869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0553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153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9CC65B-CEAB-354F-65F3-63F43B43E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1A3772-81CE-DC28-7844-87009BE2D4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FE639C-CC46-8FB4-C9D3-DABC9C8D6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7321E-5665-8959-90AD-48149798D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80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3602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D0265-8500-83B3-8E28-D4B3F4264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6DA40-5A6C-FFDF-F70E-B2EA5B220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F7034-6234-7AF8-C271-D43B9AC57A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999D1-5408-B367-8E84-0C9EA252EC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B58565-2000-4DDE-9941-429A4258E39A}" type="slidenum">
              <a:rPr lang="en-GB" smtClean="0"/>
              <a:t>81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85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38142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156664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58251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66064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6916360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624297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085838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0739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659331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24279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8282457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714985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1550423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496863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840588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3057447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T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626274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E614B65-40EB-4592-8A28-2EDF4843C5FF}" type="datetimeFigureOut">
              <a:rPr lang="fr-TN" smtClean="0"/>
              <a:t>11/26/2024</a:t>
            </a:fld>
            <a:endParaRPr lang="fr-T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T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9B7F0D3-07B6-44F8-988B-E3B51DA3985B}" type="slidenum">
              <a:rPr lang="fr-TN" smtClean="0"/>
              <a:t>‹#›</a:t>
            </a:fld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2615484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cs.openstack.org/install-guide/_images/openstack-arch-kilo-logical-v1.png" TargetMode="Externa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1.png"/><Relationship Id="rId7" Type="http://schemas.openxmlformats.org/officeDocument/2006/relationships/image" Target="../media/image47.png"/><Relationship Id="rId12" Type="http://schemas.microsoft.com/office/2007/relationships/hdphoto" Target="../media/hdphoto2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0" Type="http://schemas.openxmlformats.org/officeDocument/2006/relationships/image" Target="../media/image50.png"/><Relationship Id="rId4" Type="http://schemas.openxmlformats.org/officeDocument/2006/relationships/image" Target="../media/image32.png"/><Relationship Id="rId9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4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6.png"/><Relationship Id="rId9" Type="http://schemas.openxmlformats.org/officeDocument/2006/relationships/image" Target="../media/image21.png"/><Relationship Id="rId14" Type="http://schemas.openxmlformats.org/officeDocument/2006/relationships/hyperlink" Target="https://docs.openstack.org/nova/2024.2/install/overview.html#example-architecture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3.png"/><Relationship Id="rId7" Type="http://schemas.openxmlformats.org/officeDocument/2006/relationships/image" Target="../media/image19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59.png"/><Relationship Id="rId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64.png"/><Relationship Id="rId9" Type="http://schemas.openxmlformats.org/officeDocument/2006/relationships/image" Target="../media/image51.png"/></Relationships>
</file>

<file path=ppt/slides/_rels/slide6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7.png"/><Relationship Id="rId3" Type="http://schemas.openxmlformats.org/officeDocument/2006/relationships/image" Target="../media/image55.png"/><Relationship Id="rId7" Type="http://schemas.openxmlformats.org/officeDocument/2006/relationships/image" Target="../media/image51.png"/><Relationship Id="rId12" Type="http://schemas.openxmlformats.org/officeDocument/2006/relationships/image" Target="../media/image6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5.png"/><Relationship Id="rId5" Type="http://schemas.openxmlformats.org/officeDocument/2006/relationships/image" Target="../media/image57.png"/><Relationship Id="rId10" Type="http://schemas.openxmlformats.org/officeDocument/2006/relationships/image" Target="../media/image54.png"/><Relationship Id="rId4" Type="http://schemas.openxmlformats.org/officeDocument/2006/relationships/image" Target="../media/image56.png"/><Relationship Id="rId9" Type="http://schemas.openxmlformats.org/officeDocument/2006/relationships/image" Target="../media/image6.png"/><Relationship Id="rId14" Type="http://schemas.openxmlformats.org/officeDocument/2006/relationships/image" Target="../media/image5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5.png"/><Relationship Id="rId7" Type="http://schemas.openxmlformats.org/officeDocument/2006/relationships/image" Target="../media/image5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.png"/><Relationship Id="rId3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microsoft.com/office/2007/relationships/hdphoto" Target="../media/hdphoto2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11" Type="http://schemas.openxmlformats.org/officeDocument/2006/relationships/image" Target="../media/image51.png"/><Relationship Id="rId5" Type="http://schemas.openxmlformats.org/officeDocument/2006/relationships/image" Target="../media/image67.png"/><Relationship Id="rId15" Type="http://schemas.openxmlformats.org/officeDocument/2006/relationships/image" Target="../media/image59.png"/><Relationship Id="rId10" Type="http://schemas.openxmlformats.org/officeDocument/2006/relationships/image" Target="../media/image58.png"/><Relationship Id="rId4" Type="http://schemas.openxmlformats.org/officeDocument/2006/relationships/image" Target="../media/image66.png"/><Relationship Id="rId9" Type="http://schemas.openxmlformats.org/officeDocument/2006/relationships/image" Target="../media/image57.png"/><Relationship Id="rId1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4.png"/><Relationship Id="rId3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2.wdp"/><Relationship Id="rId5" Type="http://schemas.microsoft.com/office/2017/06/relationships/model3d" Target="../media/model3d1.glb"/><Relationship Id="rId10" Type="http://schemas.openxmlformats.org/officeDocument/2006/relationships/image" Target="../media/image51.png"/><Relationship Id="rId4" Type="http://schemas.openxmlformats.org/officeDocument/2006/relationships/image" Target="../media/image71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6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54.png"/><Relationship Id="rId3" Type="http://schemas.openxmlformats.org/officeDocument/2006/relationships/image" Target="../media/image69.png"/><Relationship Id="rId7" Type="http://schemas.openxmlformats.org/officeDocument/2006/relationships/image" Target="../media/image56.png"/><Relationship Id="rId12" Type="http://schemas.openxmlformats.org/officeDocument/2006/relationships/image" Target="../media/image6.png"/><Relationship Id="rId17" Type="http://schemas.openxmlformats.org/officeDocument/2006/relationships/image" Target="../media/image67.png"/><Relationship Id="rId2" Type="http://schemas.openxmlformats.org/officeDocument/2006/relationships/image" Target="../media/image65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microsoft.com/office/2007/relationships/hdphoto" Target="../media/hdphoto2.wdp"/><Relationship Id="rId5" Type="http://schemas.microsoft.com/office/2017/06/relationships/model3d" Target="../media/model3d1.glb"/><Relationship Id="rId15" Type="http://schemas.openxmlformats.org/officeDocument/2006/relationships/image" Target="../media/image72.png"/><Relationship Id="rId10" Type="http://schemas.openxmlformats.org/officeDocument/2006/relationships/image" Target="../media/image51.png"/><Relationship Id="rId4" Type="http://schemas.openxmlformats.org/officeDocument/2006/relationships/image" Target="../media/image71.png"/><Relationship Id="rId9" Type="http://schemas.openxmlformats.org/officeDocument/2006/relationships/image" Target="../media/image58.png"/><Relationship Id="rId14" Type="http://schemas.openxmlformats.org/officeDocument/2006/relationships/image" Target="../media/image5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2.wdp"/><Relationship Id="rId3" Type="http://schemas.openxmlformats.org/officeDocument/2006/relationships/image" Target="../media/image69.png"/><Relationship Id="rId7" Type="http://schemas.microsoft.com/office/2017/06/relationships/model3d" Target="../media/model3d1.glb"/><Relationship Id="rId12" Type="http://schemas.openxmlformats.org/officeDocument/2006/relationships/image" Target="../media/image51.png"/><Relationship Id="rId17" Type="http://schemas.openxmlformats.org/officeDocument/2006/relationships/image" Target="../media/image72.png"/><Relationship Id="rId2" Type="http://schemas.openxmlformats.org/officeDocument/2006/relationships/image" Target="../media/image65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58.png"/><Relationship Id="rId5" Type="http://schemas.openxmlformats.org/officeDocument/2006/relationships/image" Target="../media/image66.png"/><Relationship Id="rId1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71.png"/><Relationship Id="rId9" Type="http://schemas.openxmlformats.org/officeDocument/2006/relationships/image" Target="../media/image56.png"/><Relationship Id="rId14" Type="http://schemas.openxmlformats.org/officeDocument/2006/relationships/image" Target="../media/image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9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1.png"/><Relationship Id="rId1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12" Type="http://schemas.openxmlformats.org/officeDocument/2006/relationships/image" Target="../media/image58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7.png"/><Relationship Id="rId5" Type="http://schemas.openxmlformats.org/officeDocument/2006/relationships/image" Target="../media/image65.png"/><Relationship Id="rId15" Type="http://schemas.openxmlformats.org/officeDocument/2006/relationships/image" Target="../media/image6.png"/><Relationship Id="rId10" Type="http://schemas.openxmlformats.org/officeDocument/2006/relationships/image" Target="../media/image56.png"/><Relationship Id="rId4" Type="http://schemas.openxmlformats.org/officeDocument/2006/relationships/image" Target="../media/image73.png"/><Relationship Id="rId9" Type="http://schemas.openxmlformats.org/officeDocument/2006/relationships/image" Target="../media/image55.png"/><Relationship Id="rId1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1.png"/><Relationship Id="rId1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12" Type="http://schemas.openxmlformats.org/officeDocument/2006/relationships/image" Target="../media/image58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7.png"/><Relationship Id="rId5" Type="http://schemas.openxmlformats.org/officeDocument/2006/relationships/image" Target="../media/image65.png"/><Relationship Id="rId15" Type="http://schemas.openxmlformats.org/officeDocument/2006/relationships/image" Target="../media/image6.png"/><Relationship Id="rId10" Type="http://schemas.openxmlformats.org/officeDocument/2006/relationships/image" Target="../media/image56.png"/><Relationship Id="rId4" Type="http://schemas.openxmlformats.org/officeDocument/2006/relationships/image" Target="../media/image73.png"/><Relationship Id="rId9" Type="http://schemas.openxmlformats.org/officeDocument/2006/relationships/image" Target="../media/image55.png"/><Relationship Id="rId14" Type="http://schemas.microsoft.com/office/2007/relationships/hdphoto" Target="../media/hdphoto2.wdp"/></Relationships>
</file>

<file path=ppt/slides/_rels/slide81.xml.rels><?xml version="1.0" encoding="UTF-8" standalone="yes"?>
<Relationships xmlns="http://schemas.openxmlformats.org/package/2006/relationships"><Relationship Id="rId8" Type="http://schemas.microsoft.com/office/2017/06/relationships/model3d" Target="../media/model3d1.glb"/><Relationship Id="rId13" Type="http://schemas.openxmlformats.org/officeDocument/2006/relationships/image" Target="../media/image51.png"/><Relationship Id="rId18" Type="http://schemas.openxmlformats.org/officeDocument/2006/relationships/image" Target="../media/image72.png"/><Relationship Id="rId3" Type="http://schemas.openxmlformats.org/officeDocument/2006/relationships/image" Target="../media/image66.png"/><Relationship Id="rId7" Type="http://schemas.openxmlformats.org/officeDocument/2006/relationships/image" Target="../media/image71.png"/><Relationship Id="rId12" Type="http://schemas.openxmlformats.org/officeDocument/2006/relationships/image" Target="../media/image58.png"/><Relationship Id="rId1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57.png"/><Relationship Id="rId5" Type="http://schemas.openxmlformats.org/officeDocument/2006/relationships/image" Target="../media/image65.png"/><Relationship Id="rId15" Type="http://schemas.openxmlformats.org/officeDocument/2006/relationships/image" Target="../media/image6.png"/><Relationship Id="rId10" Type="http://schemas.openxmlformats.org/officeDocument/2006/relationships/image" Target="../media/image56.png"/><Relationship Id="rId4" Type="http://schemas.openxmlformats.org/officeDocument/2006/relationships/image" Target="../media/image73.png"/><Relationship Id="rId9" Type="http://schemas.openxmlformats.org/officeDocument/2006/relationships/image" Target="../media/image55.png"/><Relationship Id="rId14" Type="http://schemas.microsoft.com/office/2007/relationships/hdphoto" Target="../media/hdphoto2.wdp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D0877DFD-EC0E-9E29-7DCC-C4C884E08B49}"/>
              </a:ext>
            </a:extLst>
          </p:cNvPr>
          <p:cNvSpPr txBox="1"/>
          <p:nvPr/>
        </p:nvSpPr>
        <p:spPr>
          <a:xfrm>
            <a:off x="4709160" y="223266"/>
            <a:ext cx="4504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Greetings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humans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0C8D063-39FB-6882-2911-FBD7AB434592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8FC0C4EA-D9CD-F6E0-EB0E-6FC408192F12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E6828C11-4B9C-1106-F3AD-37322F83D871}"/>
              </a:ext>
            </a:extLst>
          </p:cNvPr>
          <p:cNvCxnSpPr/>
          <p:nvPr/>
        </p:nvCxnSpPr>
        <p:spPr>
          <a:xfrm>
            <a:off x="9034272" y="722376"/>
            <a:ext cx="36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14666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4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D9F5-2559-E1E3-FE37-796B98329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25CBC82-0E8B-AABF-8FC4-B245B71EEC9B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56081A87-923A-4295-337B-B370AC5F8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88" y="-1694505"/>
            <a:ext cx="2356189" cy="683295"/>
          </a:xfrm>
          <a:prstGeom prst="rect">
            <a:avLst/>
          </a:prstGeom>
        </p:spPr>
      </p:pic>
      <p:pic>
        <p:nvPicPr>
          <p:cNvPr id="4" name="Picture 3" descr="A blue and silver logo&#10;&#10;Description automatically generated">
            <a:extLst>
              <a:ext uri="{FF2B5EF4-FFF2-40B4-BE49-F238E27FC236}">
                <a16:creationId xmlns:a16="http://schemas.microsoft.com/office/drawing/2014/main" id="{14DAD800-3661-2386-FF34-3A85F2488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651" y="1588052"/>
            <a:ext cx="7156697" cy="40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11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636DF-A03E-C525-0433-552881469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788EDFB-372F-6569-8885-A6E9C4E79502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07A6CDEE-02A9-E2F9-6421-B92D8B4D7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797" y="2941024"/>
            <a:ext cx="4734716" cy="1373068"/>
          </a:xfrm>
          <a:prstGeom prst="rect">
            <a:avLst/>
          </a:prstGeom>
        </p:spPr>
      </p:pic>
      <p:pic>
        <p:nvPicPr>
          <p:cNvPr id="4" name="Picture 3" descr="A blue and silver logo&#10;&#10;Description automatically generated">
            <a:extLst>
              <a:ext uri="{FF2B5EF4-FFF2-40B4-BE49-F238E27FC236}">
                <a16:creationId xmlns:a16="http://schemas.microsoft.com/office/drawing/2014/main" id="{229D50BF-7757-5FF2-D02D-5DE349341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444" y="2326453"/>
            <a:ext cx="5013013" cy="281982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B8255ADB-20BD-67BB-74CE-75B278FB453E}"/>
              </a:ext>
            </a:extLst>
          </p:cNvPr>
          <p:cNvSpPr/>
          <p:nvPr/>
        </p:nvSpPr>
        <p:spPr>
          <a:xfrm>
            <a:off x="4759569" y="3627558"/>
            <a:ext cx="1524000" cy="21761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logo of a sun&#10;&#10;Description automatically generated">
            <a:extLst>
              <a:ext uri="{FF2B5EF4-FFF2-40B4-BE49-F238E27FC236}">
                <a16:creationId xmlns:a16="http://schemas.microsoft.com/office/drawing/2014/main" id="{22C9F50A-941E-BD4F-7CD0-474A2AD03B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198" y="7751150"/>
            <a:ext cx="1104900" cy="923925"/>
          </a:xfrm>
          <a:prstGeom prst="rect">
            <a:avLst/>
          </a:prstGeom>
        </p:spPr>
      </p:pic>
      <p:pic>
        <p:nvPicPr>
          <p:cNvPr id="7" name="Picture 6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2D9D84BA-87F5-A01E-9EC1-469DCDD7D2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725" y="8244274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09139978-BDB1-707C-F26D-9669F92063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24" y="-3280769"/>
            <a:ext cx="1095375" cy="923925"/>
          </a:xfrm>
          <a:prstGeom prst="rect">
            <a:avLst/>
          </a:prstGeom>
        </p:spPr>
      </p:pic>
      <p:pic>
        <p:nvPicPr>
          <p:cNvPr id="10" name="Picture 9" descr="A spider web with red dots&#10;&#10;Description automatically generated">
            <a:extLst>
              <a:ext uri="{FF2B5EF4-FFF2-40B4-BE49-F238E27FC236}">
                <a16:creationId xmlns:a16="http://schemas.microsoft.com/office/drawing/2014/main" id="{C33E26E1-5982-86D1-449C-C9611FD321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34358" y="7822607"/>
            <a:ext cx="1104900" cy="923925"/>
          </a:xfrm>
          <a:prstGeom prst="rect">
            <a:avLst/>
          </a:prstGeom>
        </p:spPr>
      </p:pic>
      <p:pic>
        <p:nvPicPr>
          <p:cNvPr id="11" name="Picture 10" descr="A green and black turtle&#10;&#10;Description automatically generated">
            <a:extLst>
              <a:ext uri="{FF2B5EF4-FFF2-40B4-BE49-F238E27FC236}">
                <a16:creationId xmlns:a16="http://schemas.microsoft.com/office/drawing/2014/main" id="{75784A84-DFD8-9551-A506-F3EC6BD07C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9198" y="-1853850"/>
            <a:ext cx="1104900" cy="923925"/>
          </a:xfrm>
          <a:prstGeom prst="rect">
            <a:avLst/>
          </a:prstGeom>
        </p:spPr>
      </p:pic>
      <p:pic>
        <p:nvPicPr>
          <p:cNvPr id="12" name="Picture 11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538C756B-2F3B-1376-B0F8-BB8D1EAFDB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50" y="-2777775"/>
            <a:ext cx="1104900" cy="923925"/>
          </a:xfrm>
          <a:prstGeom prst="rect">
            <a:avLst/>
          </a:prstGeom>
        </p:spPr>
      </p:pic>
      <p:pic>
        <p:nvPicPr>
          <p:cNvPr id="13" name="Picture 12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48B7F013-0231-098B-C74C-D135A662EA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40395" y="-1885841"/>
            <a:ext cx="1104900" cy="933450"/>
          </a:xfrm>
          <a:prstGeom prst="rect">
            <a:avLst/>
          </a:prstGeom>
        </p:spPr>
      </p:pic>
      <p:pic>
        <p:nvPicPr>
          <p:cNvPr id="14" name="Picture 13" descr="A dog with a black background&#10;&#10;Description automatically generated">
            <a:extLst>
              <a:ext uri="{FF2B5EF4-FFF2-40B4-BE49-F238E27FC236}">
                <a16:creationId xmlns:a16="http://schemas.microsoft.com/office/drawing/2014/main" id="{6770C8F3-E848-24F4-AE78-9DD5676C7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53350" y="4679548"/>
            <a:ext cx="1095375" cy="933450"/>
          </a:xfrm>
          <a:prstGeom prst="rect">
            <a:avLst/>
          </a:prstGeom>
        </p:spPr>
      </p:pic>
      <p:pic>
        <p:nvPicPr>
          <p:cNvPr id="15" name="Picture 14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944CBAEA-AE0C-377A-7A6A-A6D19CF65B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613" y="-3701700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4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4D620-9F1C-550A-AAC4-E21F355A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7DD1FF17-79DC-D90E-FB6F-45381AB26CF3}"/>
              </a:ext>
            </a:extLst>
          </p:cNvPr>
          <p:cNvSpPr txBox="1"/>
          <p:nvPr/>
        </p:nvSpPr>
        <p:spPr>
          <a:xfrm>
            <a:off x="4709160" y="22326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ops</a:t>
            </a:r>
            <a:r>
              <a:rPr lang="fr-FR" sz="3400" dirty="0">
                <a:latin typeface="Lucida Console" panose="020B0609040504020204" pitchFamily="49" charset="0"/>
              </a:rPr>
              <a:t> components -l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6418CE1-4223-8D06-054A-09564BFBCF05}"/>
              </a:ext>
            </a:extLst>
          </p:cNvPr>
          <p:cNvCxnSpPr>
            <a:cxnSpLocks/>
          </p:cNvCxnSpPr>
          <p:nvPr/>
        </p:nvCxnSpPr>
        <p:spPr>
          <a:xfrm>
            <a:off x="5431431" y="1696745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ABAA17CA-1B9C-EB37-ED0E-E2A001A7C238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F93EC24A-FA73-7487-44DA-256271FC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45" y="2180610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35971A5B-9F3F-C7BB-528A-9DD33379A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213" y="2180611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C3956D3E-161C-AB14-1EEC-68109DDE7A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144" y="2180611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BA900042-4191-C22C-18C4-CF915AD3C1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550" y="2298599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B1AB206C-A128-12CF-6F51-112E6550E8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045" y="3993887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227ADA1B-A7DC-2664-DCDD-9C0C464461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556" y="3993887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9685365-E673-BCA6-5CEC-E20A45F1B4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067" y="3993887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E8AC17F0-8B1E-DA63-A110-8A0C04F89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543" y="3881439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0FAC7BE9-50FB-EA36-2217-C0F517F1C53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31" y="5633955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01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A96C-5EDB-806E-23B0-272199B17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8BE860DD-6FAF-64D8-F47D-665490507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587" y="703503"/>
            <a:ext cx="5046825" cy="4220190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53D47CFC-1688-A1FB-E4FA-DE22F04FD4E1}"/>
              </a:ext>
            </a:extLst>
          </p:cNvPr>
          <p:cNvSpPr txBox="1"/>
          <p:nvPr/>
        </p:nvSpPr>
        <p:spPr>
          <a:xfrm>
            <a:off x="5482883" y="5538944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Nova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81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3947D-4568-50EF-EF93-AC471FEEFF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5576397-FF5A-C40E-5018-62D9A7F1EE0A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5579392E-EFA9-B1F2-1F12-AE9B89B2DD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361930AF-45FA-5544-7A99-B1A729E14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8F055070-A70E-C7EC-BA04-66C666376E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089777B3-B038-99F8-5106-D51F7A64EE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20B14E4F-E3D1-424D-5068-479B34917C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EA9765CC-B8A0-69B3-CD1C-14EA5C1F6C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6BE6730-E2D3-DF34-27EC-4EA3050F80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E59BA87A-7EDA-6C0F-128C-E50FEA2634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11BC0AE2-8597-3599-74C0-550D252B2C3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621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D2083-D386-7D6E-4835-B1F35E62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F2197BC-961F-CAFA-C3ED-2F6891ECADF1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3AEEAC06-F201-89A6-B102-3FF22B14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28" y="656611"/>
            <a:ext cx="5859943" cy="4900125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3CB48832-B41C-57D0-FFE0-58643FF35CC6}"/>
              </a:ext>
            </a:extLst>
          </p:cNvPr>
          <p:cNvSpPr txBox="1"/>
          <p:nvPr/>
        </p:nvSpPr>
        <p:spPr>
          <a:xfrm>
            <a:off x="5482883" y="5538944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Swift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295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01F21-CDDE-D662-0A4D-C98E057AC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521C2F-B696-7849-46F2-212F38C2E37B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BDE6F093-EDA3-5DEF-C9A3-9BE624D33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8D6D6910-A2F9-0508-67CA-B9CC5AB9CB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235F29E7-FC79-AA8A-F5C3-810160FAB2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D33089EF-32A7-6493-A675-3F8DEFA40A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F41A466C-A90B-372D-0B48-92F3CE82EB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D7FB80A7-2A3A-3875-8DA3-20F4FE558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5B72067-A57D-CCA1-7495-FBFF3B6E6D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F98BE7CD-D774-E411-E3DD-90D46D04B4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3ABE1F1A-4CB2-C804-2D29-04D82CBCBF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550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D5C4F-0AAA-574E-6086-DE035296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6671E80-D227-0701-ABBF-E39740F89FEE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6F85E472-4B3C-94E2-2A8B-9CE536C98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037" y="562827"/>
            <a:ext cx="4919925" cy="4149850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20E60D11-8530-1F68-2D5F-6EF9C810222F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Cinder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31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DE143-8CCB-F6E3-D358-E90237C7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732F4B9-B01C-9901-CD9D-E14AF103EAA9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532BE65B-BDEE-04A0-4F39-38D52AA70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951386BC-41C5-EB94-2BA8-6169884D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2306A410-A5A3-E89D-5BF3-F6B830F18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16417499-E3D1-9D8C-8A13-62FF2A89D7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661B0092-717F-1277-D637-488F6C44DE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51928AB5-676B-6694-835E-0C19515189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011E1E0-D2A6-365C-623B-3A4A4CFC6E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1250D510-788A-6F85-7361-EAFB98B09A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8ECAE579-8775-3E9C-54D4-BCF2924969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5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68D94-8B2F-15E1-B6E1-4908F7B2C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EBC5849-428B-7848-853A-09E0A4B29DA3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ZoneTexte 3">
            <a:extLst>
              <a:ext uri="{FF2B5EF4-FFF2-40B4-BE49-F238E27FC236}">
                <a16:creationId xmlns:a16="http://schemas.microsoft.com/office/drawing/2014/main" id="{413658B8-A3DF-FE31-A75B-DE7023F0D6CA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Neutron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3" name="Picture 2" descr="A spider web with red dots&#10;&#10;Description automatically generated">
            <a:extLst>
              <a:ext uri="{FF2B5EF4-FFF2-40B4-BE49-F238E27FC236}">
                <a16:creationId xmlns:a16="http://schemas.microsoft.com/office/drawing/2014/main" id="{3AF8635D-010C-EF7C-839F-3105D2762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282" y="1016807"/>
            <a:ext cx="4637435" cy="387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67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BEF427-8D36-2FB9-9BC1-F82783CCC3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656F338-FB60-2736-ADC3-5DA63E96148F}"/>
              </a:ext>
            </a:extLst>
          </p:cNvPr>
          <p:cNvSpPr txBox="1"/>
          <p:nvPr/>
        </p:nvSpPr>
        <p:spPr>
          <a:xfrm>
            <a:off x="4709160" y="223266"/>
            <a:ext cx="450406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whoami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42BB8990-5B46-3467-D9EE-2BDE165D65D9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75051298-5BFC-ED05-3736-591E1FF0DCAC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6885A74D-6F46-9348-D6B2-3347B2B6A175}"/>
              </a:ext>
            </a:extLst>
          </p:cNvPr>
          <p:cNvSpPr txBox="1"/>
          <p:nvPr/>
        </p:nvSpPr>
        <p:spPr>
          <a:xfrm>
            <a:off x="333756" y="838819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Pi-group: Neutron</a:t>
            </a:r>
            <a:endParaRPr lang="fr-TN" sz="3400" dirty="0"/>
          </a:p>
        </p:txBody>
      </p:sp>
      <p:sp>
        <p:nvSpPr>
          <p:cNvPr id="15" name="ZoneTexte 3">
            <a:extLst>
              <a:ext uri="{FF2B5EF4-FFF2-40B4-BE49-F238E27FC236}">
                <a16:creationId xmlns:a16="http://schemas.microsoft.com/office/drawing/2014/main" id="{735E1923-9ABB-BF15-5319-9845C4910282}"/>
              </a:ext>
            </a:extLst>
          </p:cNvPr>
          <p:cNvSpPr txBox="1"/>
          <p:nvPr/>
        </p:nvSpPr>
        <p:spPr>
          <a:xfrm>
            <a:off x="333756" y="1342017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Membres:</a:t>
            </a:r>
            <a:endParaRPr lang="fr-TN" sz="3400" dirty="0"/>
          </a:p>
        </p:txBody>
      </p:sp>
      <p:sp>
        <p:nvSpPr>
          <p:cNvPr id="3" name="ZoneTexte 3">
            <a:extLst>
              <a:ext uri="{FF2B5EF4-FFF2-40B4-BE49-F238E27FC236}">
                <a16:creationId xmlns:a16="http://schemas.microsoft.com/office/drawing/2014/main" id="{1810D4B9-62C0-7ED4-EEA9-B72F87B0F4DE}"/>
              </a:ext>
            </a:extLst>
          </p:cNvPr>
          <p:cNvSpPr txBox="1"/>
          <p:nvPr/>
        </p:nvSpPr>
        <p:spPr>
          <a:xfrm>
            <a:off x="333756" y="1845215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Ouerfelli</a:t>
            </a:r>
            <a:r>
              <a:rPr lang="fr-FR" sz="3400" dirty="0">
                <a:latin typeface="Lucida Console" panose="020B0609040504020204" pitchFamily="49" charset="0"/>
              </a:rPr>
              <a:t> Mohamed</a:t>
            </a:r>
            <a:endParaRPr lang="fr-TN" sz="3400" dirty="0"/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8CC1301B-A452-8C42-6BE4-B1398C8F2BB8}"/>
              </a:ext>
            </a:extLst>
          </p:cNvPr>
          <p:cNvSpPr txBox="1"/>
          <p:nvPr/>
        </p:nvSpPr>
        <p:spPr>
          <a:xfrm>
            <a:off x="333756" y="2385232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Khlifi</a:t>
            </a:r>
            <a:r>
              <a:rPr lang="fr-FR" sz="3400" dirty="0">
                <a:latin typeface="Lucida Console" panose="020B0609040504020204" pitchFamily="49" charset="0"/>
              </a:rPr>
              <a:t> Mohamed Naceur</a:t>
            </a:r>
            <a:endParaRPr lang="fr-TN" sz="3400" dirty="0"/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52DECAB3-7CB2-8602-9E26-195D764298DF}"/>
              </a:ext>
            </a:extLst>
          </p:cNvPr>
          <p:cNvSpPr txBox="1"/>
          <p:nvPr/>
        </p:nvSpPr>
        <p:spPr>
          <a:xfrm>
            <a:off x="333756" y="2888430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Sabta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Ruqaia</a:t>
            </a:r>
            <a:endParaRPr lang="fr-TN" sz="3400" dirty="0"/>
          </a:p>
        </p:txBody>
      </p:sp>
      <p:sp>
        <p:nvSpPr>
          <p:cNvPr id="7" name="ZoneTexte 3">
            <a:extLst>
              <a:ext uri="{FF2B5EF4-FFF2-40B4-BE49-F238E27FC236}">
                <a16:creationId xmlns:a16="http://schemas.microsoft.com/office/drawing/2014/main" id="{6CC8311E-D0FF-C1ED-C8DF-4CE87314FA80}"/>
              </a:ext>
            </a:extLst>
          </p:cNvPr>
          <p:cNvSpPr txBox="1"/>
          <p:nvPr/>
        </p:nvSpPr>
        <p:spPr>
          <a:xfrm>
            <a:off x="333756" y="3452873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Guirat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Melek</a:t>
            </a:r>
            <a:endParaRPr lang="fr-TN" sz="3400" dirty="0"/>
          </a:p>
        </p:txBody>
      </p:sp>
      <p:sp>
        <p:nvSpPr>
          <p:cNvPr id="8" name="ZoneTexte 3">
            <a:extLst>
              <a:ext uri="{FF2B5EF4-FFF2-40B4-BE49-F238E27FC236}">
                <a16:creationId xmlns:a16="http://schemas.microsoft.com/office/drawing/2014/main" id="{BC1E29ED-1AE8-B8FB-6AD1-9BF4C57834A2}"/>
              </a:ext>
            </a:extLst>
          </p:cNvPr>
          <p:cNvSpPr txBox="1"/>
          <p:nvPr/>
        </p:nvSpPr>
        <p:spPr>
          <a:xfrm>
            <a:off x="333756" y="4008482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Cheffi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Rabii</a:t>
            </a:r>
            <a:endParaRPr lang="fr-TN" sz="3400" dirty="0"/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813A0E31-2D8A-AC66-0D9D-D34873722A75}"/>
              </a:ext>
            </a:extLst>
          </p:cNvPr>
          <p:cNvSpPr txBox="1"/>
          <p:nvPr/>
        </p:nvSpPr>
        <p:spPr>
          <a:xfrm>
            <a:off x="333756" y="4582910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Kamoun</a:t>
            </a:r>
            <a:r>
              <a:rPr lang="fr-FR" sz="3400" dirty="0">
                <a:latin typeface="Lucida Console" panose="020B0609040504020204" pitchFamily="49" charset="0"/>
              </a:rPr>
              <a:t> Aymen</a:t>
            </a:r>
            <a:endParaRPr lang="fr-TN" sz="3400" dirty="0"/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1C3CE44D-CCAF-AD98-8D0E-DE634E78DC6A}"/>
              </a:ext>
            </a:extLst>
          </p:cNvPr>
          <p:cNvSpPr txBox="1"/>
          <p:nvPr/>
        </p:nvSpPr>
        <p:spPr>
          <a:xfrm>
            <a:off x="333756" y="5176058"/>
            <a:ext cx="6223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Belakhel</a:t>
            </a:r>
            <a:r>
              <a:rPr lang="fr-FR" sz="3400" dirty="0">
                <a:latin typeface="Lucida Console" panose="020B0609040504020204" pitchFamily="49" charset="0"/>
              </a:rPr>
              <a:t> Mohamed</a:t>
            </a:r>
            <a:endParaRPr lang="fr-TN" sz="3400" dirty="0"/>
          </a:p>
        </p:txBody>
      </p:sp>
    </p:spTree>
    <p:extLst>
      <p:ext uri="{BB962C8B-B14F-4D97-AF65-F5344CB8AC3E}">
        <p14:creationId xmlns:p14="http://schemas.microsoft.com/office/powerpoint/2010/main" val="2929416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278F5-6A43-8BE0-B58D-0B3168864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8A47FDE-17C5-39AD-A619-109D1FD3DE0A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3D980B21-7657-4768-CAB6-0BCA19147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9FC31DC6-B5A3-32E9-447F-7F6AD2AC0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3279DB29-8812-E608-144A-93EB82456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E1EB41E2-C90D-7990-B19F-0A979784B2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590887F7-EB6C-E39F-04FF-79C4A45E18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2F3ABEBE-E8EC-070C-1F91-BBC380930FB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7049B7F1-092F-C174-043D-DF46CCC455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80267979-6341-E2CE-D723-C3B0DA9531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D96EAF70-764F-C672-71B4-78F4BA201B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12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6D37F-D7AB-4180-E922-E70E6139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1E61C99A-764B-92FC-76F3-088E24483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461" y="664535"/>
            <a:ext cx="4841077" cy="4048142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18FDDD01-15C2-F6BC-496C-C6C8C4BE3A65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Keystone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85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ACC8B8-2614-6812-2691-6092338D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39D3C1C-1301-DB4E-0E1A-AE04670BA2D8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4F6DC312-CA2F-FECB-163A-66655BF90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1F77C3A6-26F9-1717-0AF5-917D28BA3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8DE1A070-C310-DA88-FFF6-479C7E4159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71C073CF-11F4-D619-2319-8223E4276B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0A190D0A-7B8E-F799-5E55-6ABFF1E51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E66AC7DF-0969-5FD9-CD27-1DC2A111C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A5ACD95D-9744-CE37-693E-2BF9743D25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DF23E193-8039-5D3B-92CF-170B9B7606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D220692D-6B61-CDD5-2B54-71BE403E4EB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24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4A238-0863-BEE4-EA13-DE5786292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F0AF9378-6F2F-87C9-5259-85072B098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70" y="289395"/>
            <a:ext cx="5111659" cy="4274405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A0675F58-FD4B-D247-2A55-69905512CCF8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Glance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1381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7EC15-3336-099B-C082-B4B0BCC4F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43AD8DB-69E8-27A5-020B-FEDB7C02A19C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CDE42605-8596-A5AA-269C-8CC0A214C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FC3B55CA-54CB-6913-0F73-C675ACD9D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8710E6F2-3170-C6BD-3C4A-8AA70758E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BE1604CF-20EE-138A-3A1B-10CF80E27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80923A03-9F12-FA39-88C5-18A61E4180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AE1091B4-AB83-0EA3-E85C-714082DA52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0E68B52-4528-E631-305D-8BB8735D1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E32EBFA3-C4BC-D7FD-339D-BC852FE612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A8ADE650-6839-7D5E-4AC3-B5F7C94F57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2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014E2-B80F-26AA-9818-A8A4988D7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9E04C5D-7652-B57A-3324-DF9706274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462" y="709031"/>
            <a:ext cx="5193552" cy="4387656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0237B365-2124-FABC-F116-BE06A00F6B2E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Heat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127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7CE7C-C773-FF3B-BD20-5CEBC66A5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B3E542A-596A-1101-AAFD-8FE15F0A6878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701FC6CC-A0B1-B3AF-2B39-B7DB86336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C1394078-54CA-9329-8805-9C9708E2ED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E0B4DF08-7488-8BB2-2C99-0AE431F0E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358381F9-19DB-E4AC-E866-F275FE74E8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AA310042-6D6F-16F4-0C0F-1A0C4DC210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392E54A0-1F85-9BF6-6073-9B914D3CA7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701B64D-4A00-7D5F-2734-335A10E514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7BD9F83F-901B-A96B-F52C-B9099D94D7F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C9EFECAE-4B42-4C76-203F-E88BEB1E411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1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5DC5D-173E-930E-D368-B57944342B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E924FAE4-0FF6-87E4-CE85-AFC79D21D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41" y="200393"/>
            <a:ext cx="5055318" cy="4308010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3E1A999C-BB14-B365-4B46-F1241F495C9A}"/>
              </a:ext>
            </a:extLst>
          </p:cNvPr>
          <p:cNvSpPr txBox="1"/>
          <p:nvPr/>
        </p:nvSpPr>
        <p:spPr>
          <a:xfrm>
            <a:off x="5131191" y="553341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Horizon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1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954F7-CC1C-F8B4-8969-B1A0D3A0B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BF110F5-77BD-B5C5-4FBA-0FE9E77C723A}"/>
              </a:ext>
            </a:extLst>
          </p:cNvPr>
          <p:cNvCxnSpPr>
            <a:cxnSpLocks/>
          </p:cNvCxnSpPr>
          <p:nvPr/>
        </p:nvCxnSpPr>
        <p:spPr>
          <a:xfrm>
            <a:off x="5454878" y="1016807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logo of a sun&#10;&#10;Description automatically generated">
            <a:extLst>
              <a:ext uri="{FF2B5EF4-FFF2-40B4-BE49-F238E27FC236}">
                <a16:creationId xmlns:a16="http://schemas.microsoft.com/office/drawing/2014/main" id="{3F768F8F-1AD5-D109-6515-B528B95CE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1500672"/>
            <a:ext cx="1104900" cy="923925"/>
          </a:xfrm>
          <a:prstGeom prst="rect">
            <a:avLst/>
          </a:prstGeom>
        </p:spPr>
      </p:pic>
      <p:pic>
        <p:nvPicPr>
          <p:cNvPr id="6" name="Picture 5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0092FC54-3BE5-EF57-E73B-6F68ABE4C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660" y="1500673"/>
            <a:ext cx="1104900" cy="923925"/>
          </a:xfrm>
          <a:prstGeom prst="rect">
            <a:avLst/>
          </a:prstGeom>
        </p:spPr>
      </p:pic>
      <p:pic>
        <p:nvPicPr>
          <p:cNvPr id="8" name="Picture 7" descr="A horse with tail and tail&#10;&#10;Description automatically generated">
            <a:extLst>
              <a:ext uri="{FF2B5EF4-FFF2-40B4-BE49-F238E27FC236}">
                <a16:creationId xmlns:a16="http://schemas.microsoft.com/office/drawing/2014/main" id="{FB36FA9A-0531-5FEE-979C-13DA372941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591" y="1500673"/>
            <a:ext cx="1095375" cy="923925"/>
          </a:xfrm>
          <a:prstGeom prst="rect">
            <a:avLst/>
          </a:prstGeom>
        </p:spPr>
      </p:pic>
      <p:pic>
        <p:nvPicPr>
          <p:cNvPr id="12" name="Picture 11" descr="A spider web with red dots&#10;&#10;Description automatically generated">
            <a:extLst>
              <a:ext uri="{FF2B5EF4-FFF2-40B4-BE49-F238E27FC236}">
                <a16:creationId xmlns:a16="http://schemas.microsoft.com/office/drawing/2014/main" id="{FB658150-3869-1616-E4EC-DCD41166CC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997" y="1618661"/>
            <a:ext cx="1104900" cy="923925"/>
          </a:xfrm>
          <a:prstGeom prst="rect">
            <a:avLst/>
          </a:prstGeom>
        </p:spPr>
      </p:pic>
      <p:pic>
        <p:nvPicPr>
          <p:cNvPr id="14" name="Picture 13" descr="A green and black turtle&#10;&#10;Description automatically generated">
            <a:extLst>
              <a:ext uri="{FF2B5EF4-FFF2-40B4-BE49-F238E27FC236}">
                <a16:creationId xmlns:a16="http://schemas.microsoft.com/office/drawing/2014/main" id="{AC193C47-5198-E2DA-1B4B-1A1DDCB424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92" y="3313949"/>
            <a:ext cx="1104900" cy="923925"/>
          </a:xfrm>
          <a:prstGeom prst="rect">
            <a:avLst/>
          </a:prstGeom>
        </p:spPr>
      </p:pic>
      <p:pic>
        <p:nvPicPr>
          <p:cNvPr id="16" name="Picture 15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7DCAD585-343E-B11B-9F46-90F75F795F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003" y="3313949"/>
            <a:ext cx="1104900" cy="923925"/>
          </a:xfrm>
          <a:prstGeom prst="rect">
            <a:avLst/>
          </a:prstGeom>
        </p:spPr>
      </p:pic>
      <p:pic>
        <p:nvPicPr>
          <p:cNvPr id="18" name="Picture 1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17607D2F-5711-0191-D0F6-8EF1EA3EA2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514" y="3313949"/>
            <a:ext cx="1104900" cy="933450"/>
          </a:xfrm>
          <a:prstGeom prst="rect">
            <a:avLst/>
          </a:prstGeom>
        </p:spPr>
      </p:pic>
      <p:pic>
        <p:nvPicPr>
          <p:cNvPr id="20" name="Picture 19" descr="A dog with a black background&#10;&#10;Description automatically generated">
            <a:extLst>
              <a:ext uri="{FF2B5EF4-FFF2-40B4-BE49-F238E27FC236}">
                <a16:creationId xmlns:a16="http://schemas.microsoft.com/office/drawing/2014/main" id="{698406AD-B8D0-F26F-B9E1-5FBDFF6ACA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990" y="3201501"/>
            <a:ext cx="1095375" cy="933450"/>
          </a:xfrm>
          <a:prstGeom prst="rect">
            <a:avLst/>
          </a:prstGeom>
        </p:spPr>
      </p:pic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D4BA2BCE-629A-8956-7D7D-174EDEC646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78" y="4954017"/>
            <a:ext cx="948288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57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6DFF8-6D10-34C7-637D-59A94D157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725600F1-89CB-01AC-F04B-2B2B938DF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812" y="679938"/>
            <a:ext cx="4613138" cy="4494619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C974406F-6752-2444-2E41-A8642F9993B3}"/>
              </a:ext>
            </a:extLst>
          </p:cNvPr>
          <p:cNvSpPr txBox="1"/>
          <p:nvPr/>
        </p:nvSpPr>
        <p:spPr>
          <a:xfrm>
            <a:off x="4662268" y="5562509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Ceilometer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6BB97F-6B99-CFC8-D12A-F2AA75C00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01600" y="-453202"/>
            <a:ext cx="12192000" cy="581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6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051CD6-AF81-1B2A-7E26-4BFA9DFFF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0D3F0B-C93D-20B3-E0D7-BF2BB705A1F4}"/>
              </a:ext>
            </a:extLst>
          </p:cNvPr>
          <p:cNvSpPr txBox="1"/>
          <p:nvPr/>
        </p:nvSpPr>
        <p:spPr>
          <a:xfrm>
            <a:off x="4709160" y="22326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sudo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apt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install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55AE55BB-AE0B-9F2A-D3CB-9223E1A5FE2B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C8C4B30-416D-4CC0-1945-E6ADE6B4408B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74E4CE-B94A-548B-07DF-C1567385D336}"/>
              </a:ext>
            </a:extLst>
          </p:cNvPr>
          <p:cNvSpPr txBox="1"/>
          <p:nvPr/>
        </p:nvSpPr>
        <p:spPr>
          <a:xfrm>
            <a:off x="333756" y="838819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openstack_in_depth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F8C2469-E7D1-FD47-1F87-ED22CB6DD597}"/>
              </a:ext>
            </a:extLst>
          </p:cNvPr>
          <p:cNvSpPr txBox="1"/>
          <p:nvPr/>
        </p:nvSpPr>
        <p:spPr>
          <a:xfrm>
            <a:off x="333756" y="1454372"/>
            <a:ext cx="73837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package </a:t>
            </a:r>
            <a:r>
              <a:rPr lang="fr-FR" sz="3400" err="1">
                <a:latin typeface="Lucida Console" panose="020B0609040504020204" pitchFamily="49" charset="0"/>
              </a:rPr>
              <a:t>lists</a:t>
            </a:r>
            <a:r>
              <a:rPr lang="fr-FR" sz="3400">
                <a:latin typeface="Lucida Console" panose="020B0609040504020204" pitchFamily="49" charset="0"/>
              </a:rPr>
              <a:t>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57E8FD-7219-4DDB-0A86-6D35E00AC14B}"/>
              </a:ext>
            </a:extLst>
          </p:cNvPr>
          <p:cNvSpPr txBox="1"/>
          <p:nvPr/>
        </p:nvSpPr>
        <p:spPr>
          <a:xfrm>
            <a:off x="333756" y="2069925"/>
            <a:ext cx="794156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</a:t>
            </a:r>
            <a:r>
              <a:rPr lang="fr-FR" sz="3400" err="1">
                <a:latin typeface="Lucida Console" panose="020B0609040504020204" pitchFamily="49" charset="0"/>
              </a:rPr>
              <a:t>dependency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tree</a:t>
            </a:r>
            <a:r>
              <a:rPr lang="fr-FR" sz="3400">
                <a:latin typeface="Lucida Console" panose="020B0609040504020204" pitchFamily="49" charset="0"/>
              </a:rPr>
              <a:t>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790A3F3-A1E0-7C17-C105-D1ACE50ABC11}"/>
              </a:ext>
            </a:extLst>
          </p:cNvPr>
          <p:cNvSpPr txBox="1"/>
          <p:nvPr/>
        </p:nvSpPr>
        <p:spPr>
          <a:xfrm>
            <a:off x="361328" y="2685478"/>
            <a:ext cx="8599791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state information…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E064D18-923C-9542-B4C4-73903D88A753}"/>
              </a:ext>
            </a:extLst>
          </p:cNvPr>
          <p:cNvSpPr txBox="1"/>
          <p:nvPr/>
        </p:nvSpPr>
        <p:spPr>
          <a:xfrm>
            <a:off x="361329" y="3301031"/>
            <a:ext cx="73837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err="1">
                <a:solidFill>
                  <a:srgbClr val="FF0000"/>
                </a:solidFill>
                <a:latin typeface="Lucida Console" panose="020B0609040504020204" pitchFamily="49" charset="0"/>
              </a:rPr>
              <a:t>failed</a:t>
            </a:r>
            <a:r>
              <a:rPr lang="fr-FR" sz="3400">
                <a:solidFill>
                  <a:srgbClr val="FF0000"/>
                </a:solidFill>
                <a:latin typeface="Lucida Console" panose="020B0609040504020204" pitchFamily="49" charset="0"/>
              </a:rPr>
              <a:t>…</a:t>
            </a:r>
            <a:endParaRPr lang="fr-TN" sz="340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4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FA59D-21B7-7F26-BD01-B0D072A3F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75D50F8-1D46-6104-0DF8-180CD453AD98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ops</a:t>
            </a:r>
            <a:r>
              <a:rPr lang="fr-FR" sz="3400">
                <a:latin typeface="Lucida Console" panose="020B0609040504020204" pitchFamily="49" charset="0"/>
              </a:rPr>
              <a:t> components </a:t>
            </a:r>
            <a:r>
              <a:rPr lang="fr-FR" sz="3400" err="1">
                <a:latin typeface="Lucida Console" panose="020B0609040504020204" pitchFamily="49" charset="0"/>
              </a:rPr>
              <a:t>relationship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7AC1B2E-6BE4-22FD-C19E-7696CC066849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15CEB059-D184-0407-F388-D1BEFCDCAA3F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pic>
        <p:nvPicPr>
          <p:cNvPr id="2" name="Picture 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F93CD0B7-46CE-D55D-DB4D-B5A5D6FA2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27" y="3634153"/>
            <a:ext cx="4613138" cy="4494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F6C52A-86DD-5988-4B6B-6888A613A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30" y="2038327"/>
            <a:ext cx="4960949" cy="3367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1825031-D3CE-02A4-E771-30A1B8A4F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3056"/>
            <a:ext cx="12192000" cy="58175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D95C3A-3C3D-E735-7D79-1ADB5C737D53}"/>
              </a:ext>
            </a:extLst>
          </p:cNvPr>
          <p:cNvSpPr txBox="1"/>
          <p:nvPr/>
        </p:nvSpPr>
        <p:spPr>
          <a:xfrm>
            <a:off x="8294779" y="6604885"/>
            <a:ext cx="38972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hlinkClick r:id="rId5"/>
              </a:rPr>
              <a:t>https://docs.openstack.org/install-guide/_images/openstack-arch-kilo-logical-v1.png</a:t>
            </a:r>
            <a:r>
              <a:rPr lang="en-GB" sz="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0740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FE481-B8B3-B573-7357-3273E8631B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C8294C4D-525F-0D99-CF30-0A4CDA801C0C}"/>
              </a:ext>
            </a:extLst>
          </p:cNvPr>
          <p:cNvSpPr txBox="1"/>
          <p:nvPr/>
        </p:nvSpPr>
        <p:spPr>
          <a:xfrm>
            <a:off x="3474720" y="223266"/>
            <a:ext cx="725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EB6C634-1D2A-BEB2-EF86-30B6725C1C9A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8CCA7A3-DBA6-6B60-550B-70DBE74D6E95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2C8E3D89-8288-AE26-F681-753D97833E69}"/>
              </a:ext>
            </a:extLst>
          </p:cNvPr>
          <p:cNvSpPr txBox="1"/>
          <p:nvPr/>
        </p:nvSpPr>
        <p:spPr>
          <a:xfrm>
            <a:off x="333756" y="694646"/>
            <a:ext cx="11224387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100" dirty="0">
                <a:latin typeface="Lucida Console" panose="020B0609040504020204" pitchFamily="49" charset="0"/>
              </a:rPr>
              <a:t>-- </a:t>
            </a:r>
            <a:r>
              <a:rPr lang="fr-FR" sz="2100" dirty="0" err="1">
                <a:latin typeface="Lucida Console" panose="020B0609040504020204" pitchFamily="49" charset="0"/>
              </a:rPr>
              <a:t>Openstack</a:t>
            </a:r>
            <a:r>
              <a:rPr lang="fr-FR" sz="2100" dirty="0">
                <a:latin typeface="Lucida Console" panose="020B0609040504020204" pitchFamily="49" charset="0"/>
              </a:rPr>
              <a:t>            </a:t>
            </a:r>
            <a:br>
              <a:rPr lang="fr-FR" sz="2100" dirty="0">
                <a:latin typeface="Lucida Console" panose="020B0609040504020204" pitchFamily="49" charset="0"/>
              </a:rPr>
            </a:br>
            <a:r>
              <a:rPr lang="fr-FR" sz="2100" dirty="0">
                <a:latin typeface="Lucida Console" panose="020B0609040504020204" pitchFamily="49" charset="0"/>
              </a:rPr>
              <a:t>		|        </a:t>
            </a:r>
            <a:br>
              <a:rPr lang="fr-FR" sz="2100" dirty="0">
                <a:latin typeface="Lucida Console" panose="020B0609040504020204" pitchFamily="49" charset="0"/>
              </a:rPr>
            </a:br>
            <a:r>
              <a:rPr lang="fr-FR" sz="21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2100" dirty="0">
                <a:latin typeface="Lucida Console" panose="020B0609040504020204" pitchFamily="49" charset="0"/>
              </a:rPr>
            </a:br>
            <a:r>
              <a:rPr lang="fr-FR" sz="2100" dirty="0">
                <a:latin typeface="Lucida Console" panose="020B0609040504020204" pitchFamily="49" charset="0"/>
              </a:rPr>
              <a:t>		|		|---- nova</a:t>
            </a:r>
            <a:br>
              <a:rPr lang="fr-FR" sz="2100" dirty="0">
                <a:latin typeface="Lucida Console" panose="020B0609040504020204" pitchFamily="49" charset="0"/>
              </a:rPr>
            </a:br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heat</a:t>
            </a:r>
            <a:r>
              <a:rPr lang="fr-FR" sz="2100" dirty="0">
                <a:latin typeface="Lucida Console" panose="020B0609040504020204" pitchFamily="49" charset="0"/>
              </a:rPr>
              <a:t>-api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horizon-web            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ceilometer</a:t>
            </a:r>
            <a:r>
              <a:rPr lang="fr-FR" sz="2100" dirty="0">
                <a:latin typeface="Lucida Console" panose="020B0609040504020204" pitchFamily="49" charset="0"/>
              </a:rPr>
              <a:t> 	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neutron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cinder</a:t>
            </a:r>
            <a:r>
              <a:rPr lang="fr-FR" sz="2100" dirty="0">
                <a:latin typeface="Lucida Console" panose="020B0609040504020204" pitchFamily="49" charset="0"/>
              </a:rPr>
              <a:t> 	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glance</a:t>
            </a:r>
            <a:r>
              <a:rPr lang="fr-FR" sz="2100" dirty="0">
                <a:latin typeface="Lucida Console" panose="020B0609040504020204" pitchFamily="49" charset="0"/>
              </a:rPr>
              <a:t>-api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swift</a:t>
            </a:r>
            <a:r>
              <a:rPr lang="fr-FR" sz="2100" dirty="0">
                <a:latin typeface="Lucida Console" panose="020B0609040504020204" pitchFamily="49" charset="0"/>
              </a:rPr>
              <a:t>       	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keystone</a:t>
            </a:r>
            <a:endParaRPr lang="fr-FR" sz="2100" dirty="0">
              <a:latin typeface="Lucida Console" panose="020B0609040504020204" pitchFamily="49" charset="0"/>
            </a:endParaRPr>
          </a:p>
          <a:p>
            <a:r>
              <a:rPr lang="fr-FR" sz="2100" dirty="0">
                <a:latin typeface="Lucida Console" panose="020B0609040504020204" pitchFamily="49" charset="0"/>
              </a:rPr>
              <a:t>		|-- </a:t>
            </a:r>
            <a:r>
              <a:rPr lang="fr-FR" sz="2100" dirty="0" err="1">
                <a:latin typeface="Lucida Console" panose="020B0609040504020204" pitchFamily="49" charset="0"/>
              </a:rPr>
              <a:t>Compute</a:t>
            </a:r>
            <a:r>
              <a:rPr lang="fr-FR" sz="2100" dirty="0">
                <a:latin typeface="Lucida Console" panose="020B0609040504020204" pitchFamily="49" charset="0"/>
              </a:rPr>
              <a:t>             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nova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neutron 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ceilometer</a:t>
            </a:r>
            <a:endParaRPr lang="fr-FR" sz="2100" dirty="0">
              <a:latin typeface="Lucida Console" panose="020B0609040504020204" pitchFamily="49" charset="0"/>
            </a:endParaRPr>
          </a:p>
          <a:p>
            <a:r>
              <a:rPr lang="fr-FR" sz="2100" dirty="0">
                <a:latin typeface="Lucida Console" panose="020B0609040504020204" pitchFamily="49" charset="0"/>
              </a:rPr>
              <a:t>		|-- Storage             </a:t>
            </a: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cinder</a:t>
            </a:r>
            <a:endParaRPr lang="fr-FR" sz="2100" dirty="0">
              <a:latin typeface="Lucida Console" panose="020B0609040504020204" pitchFamily="49" charset="0"/>
            </a:endParaRPr>
          </a:p>
          <a:p>
            <a:r>
              <a:rPr lang="fr-FR" sz="2100" dirty="0">
                <a:latin typeface="Lucida Console" panose="020B0609040504020204" pitchFamily="49" charset="0"/>
              </a:rPr>
              <a:t>		|		|---- </a:t>
            </a:r>
            <a:r>
              <a:rPr lang="fr-FR" sz="2100" dirty="0" err="1">
                <a:latin typeface="Lucida Console" panose="020B0609040504020204" pitchFamily="49" charset="0"/>
              </a:rPr>
              <a:t>swift</a:t>
            </a:r>
            <a:endParaRPr lang="fr-TN" sz="2100" dirty="0"/>
          </a:p>
        </p:txBody>
      </p:sp>
    </p:spTree>
    <p:extLst>
      <p:ext uri="{BB962C8B-B14F-4D97-AF65-F5344CB8AC3E}">
        <p14:creationId xmlns:p14="http://schemas.microsoft.com/office/powerpoint/2010/main" val="272774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3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5132B-9E9F-452B-3774-5263BDDE49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3A1592C-CEC6-32E4-EB18-CAFF63DEB075}"/>
              </a:ext>
            </a:extLst>
          </p:cNvPr>
          <p:cNvSpPr txBox="1"/>
          <p:nvPr/>
        </p:nvSpPr>
        <p:spPr>
          <a:xfrm>
            <a:off x="3481578" y="223266"/>
            <a:ext cx="7149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 | </a:t>
            </a:r>
            <a:r>
              <a:rPr lang="fr-FR" sz="2400" dirty="0" err="1">
                <a:latin typeface="Lucida Console" panose="020B0609040504020204" pitchFamily="49" charset="0"/>
              </a:rPr>
              <a:t>grep</a:t>
            </a:r>
            <a:r>
              <a:rPr lang="fr-FR" sz="2400" dirty="0">
                <a:latin typeface="Lucida Console" panose="020B0609040504020204" pitchFamily="49" charset="0"/>
              </a:rPr>
              <a:t> nova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9E473CB0-FD3E-7E71-F986-0F2C0CD8311A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D9C6753-9D1A-3905-10B7-392C1A37EDC3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470EAA91-5CDC-9C49-196E-922AFC84F2B1}"/>
              </a:ext>
            </a:extLst>
          </p:cNvPr>
          <p:cNvSpPr txBox="1"/>
          <p:nvPr/>
        </p:nvSpPr>
        <p:spPr>
          <a:xfrm>
            <a:off x="333756" y="1297196"/>
            <a:ext cx="1122438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latin typeface="Lucida Console" panose="020B0609040504020204" pitchFamily="49" charset="0"/>
              </a:rPr>
              <a:t>-- </a:t>
            </a:r>
            <a:r>
              <a:rPr lang="fr-FR" sz="3600" dirty="0" err="1">
                <a:latin typeface="Lucida Console" panose="020B0609040504020204" pitchFamily="49" charset="0"/>
              </a:rPr>
              <a:t>Openstack</a:t>
            </a:r>
            <a:r>
              <a:rPr lang="fr-FR" sz="3600" dirty="0">
                <a:latin typeface="Lucida Console" panose="020B0609040504020204" pitchFamily="49" charset="0"/>
              </a:rPr>
              <a:t>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		|---- nova-api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		|---- nova-</a:t>
            </a:r>
            <a:r>
              <a:rPr lang="fr-FR" sz="3600" dirty="0" err="1">
                <a:latin typeface="Lucida Console" panose="020B0609040504020204" pitchFamily="49" charset="0"/>
              </a:rPr>
              <a:t>scheduler</a:t>
            </a:r>
            <a:r>
              <a:rPr lang="fr-FR" sz="3600" dirty="0">
                <a:latin typeface="Lucida Console" panose="020B0609040504020204" pitchFamily="49" charset="0"/>
              </a:rPr>
              <a:t> 	</a:t>
            </a:r>
          </a:p>
          <a:p>
            <a:r>
              <a:rPr lang="fr-FR" sz="3600" dirty="0">
                <a:latin typeface="Lucida Console" panose="020B0609040504020204" pitchFamily="49" charset="0"/>
              </a:rPr>
              <a:t>		|		|---- nova-</a:t>
            </a:r>
            <a:r>
              <a:rPr lang="fr-FR" sz="3600" dirty="0" err="1">
                <a:latin typeface="Lucida Console" panose="020B0609040504020204" pitchFamily="49" charset="0"/>
              </a:rPr>
              <a:t>conductor</a:t>
            </a:r>
            <a:r>
              <a:rPr lang="fr-FR" sz="3600" dirty="0">
                <a:latin typeface="Lucida Console" panose="020B0609040504020204" pitchFamily="49" charset="0"/>
              </a:rPr>
              <a:t>           </a:t>
            </a:r>
          </a:p>
          <a:p>
            <a:r>
              <a:rPr lang="fr-FR" sz="3600" dirty="0">
                <a:latin typeface="Lucida Console" panose="020B0609040504020204" pitchFamily="49" charset="0"/>
              </a:rPr>
              <a:t>		|-- </a:t>
            </a:r>
            <a:r>
              <a:rPr lang="fr-FR" sz="3600" dirty="0" err="1">
                <a:latin typeface="Lucida Console" panose="020B0609040504020204" pitchFamily="49" charset="0"/>
              </a:rPr>
              <a:t>Compute</a:t>
            </a:r>
            <a:r>
              <a:rPr lang="fr-FR" sz="3600" dirty="0">
                <a:latin typeface="Lucida Console" panose="020B0609040504020204" pitchFamily="49" charset="0"/>
              </a:rPr>
              <a:t>             </a:t>
            </a:r>
          </a:p>
          <a:p>
            <a:r>
              <a:rPr lang="fr-FR" sz="3600" dirty="0">
                <a:latin typeface="Lucida Console" panose="020B0609040504020204" pitchFamily="49" charset="0"/>
              </a:rPr>
              <a:t>		|		|---- nova-</a:t>
            </a:r>
            <a:r>
              <a:rPr lang="fr-FR" sz="3600" dirty="0" err="1">
                <a:latin typeface="Lucida Console" panose="020B0609040504020204" pitchFamily="49" charset="0"/>
              </a:rPr>
              <a:t>compute</a:t>
            </a:r>
            <a:endParaRPr lang="fr-FR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852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2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08521-8D8E-86C5-7BE7-C21323967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1982A80-B026-6DD5-CE88-9C06024823A5}"/>
              </a:ext>
            </a:extLst>
          </p:cNvPr>
          <p:cNvSpPr txBox="1"/>
          <p:nvPr/>
        </p:nvSpPr>
        <p:spPr>
          <a:xfrm>
            <a:off x="3481578" y="223266"/>
            <a:ext cx="9472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 | </a:t>
            </a:r>
            <a:r>
              <a:rPr lang="fr-FR" sz="2400" dirty="0" err="1">
                <a:latin typeface="Lucida Console" panose="020B0609040504020204" pitchFamily="49" charset="0"/>
              </a:rPr>
              <a:t>grep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glance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7656504-B9A9-12C3-08FE-AD5A76D58B2E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002DB9A0-46CB-84AF-124A-7D68D7D1FD11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4A1207EF-C001-EEE9-9536-2055E393449F}"/>
              </a:ext>
            </a:extLst>
          </p:cNvPr>
          <p:cNvSpPr txBox="1"/>
          <p:nvPr/>
        </p:nvSpPr>
        <p:spPr>
          <a:xfrm>
            <a:off x="605726" y="1997839"/>
            <a:ext cx="1122438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latin typeface="Lucida Console" panose="020B0609040504020204" pitchFamily="49" charset="0"/>
              </a:rPr>
              <a:t>-- </a:t>
            </a:r>
            <a:r>
              <a:rPr lang="fr-FR" sz="3600" dirty="0" err="1">
                <a:latin typeface="Lucida Console" panose="020B0609040504020204" pitchFamily="49" charset="0"/>
              </a:rPr>
              <a:t>Openstack</a:t>
            </a:r>
            <a:r>
              <a:rPr lang="fr-FR" sz="3600" dirty="0">
                <a:latin typeface="Lucida Console" panose="020B0609040504020204" pitchFamily="49" charset="0"/>
              </a:rPr>
              <a:t>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		|---- </a:t>
            </a:r>
            <a:r>
              <a:rPr lang="fr-FR" sz="3600" dirty="0" err="1">
                <a:latin typeface="Lucida Console" panose="020B0609040504020204" pitchFamily="49" charset="0"/>
              </a:rPr>
              <a:t>glance</a:t>
            </a:r>
            <a:r>
              <a:rPr lang="fr-FR" sz="3600" dirty="0">
                <a:latin typeface="Lucida Console" panose="020B0609040504020204" pitchFamily="49" charset="0"/>
              </a:rPr>
              <a:t>-api</a:t>
            </a:r>
          </a:p>
          <a:p>
            <a:pPr lvl="2"/>
            <a:r>
              <a:rPr lang="fr-FR" sz="3600" dirty="0">
                <a:latin typeface="Lucida Console" panose="020B0609040504020204" pitchFamily="49" charset="0"/>
              </a:rPr>
              <a:t>|		|---- </a:t>
            </a:r>
            <a:r>
              <a:rPr lang="fr-FR" sz="3600" dirty="0" err="1">
                <a:latin typeface="Lucida Console" panose="020B0609040504020204" pitchFamily="49" charset="0"/>
              </a:rPr>
              <a:t>glance-registry</a:t>
            </a:r>
            <a:endParaRPr lang="fr-FR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871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4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94869-2F0A-6F7B-CC7C-C12D36197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687C494-B63D-3555-BC60-118F1E819B89}"/>
              </a:ext>
            </a:extLst>
          </p:cNvPr>
          <p:cNvSpPr txBox="1"/>
          <p:nvPr/>
        </p:nvSpPr>
        <p:spPr>
          <a:xfrm>
            <a:off x="3481578" y="223266"/>
            <a:ext cx="823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 | </a:t>
            </a:r>
            <a:r>
              <a:rPr lang="fr-FR" sz="2400" dirty="0" err="1">
                <a:latin typeface="Lucida Console" panose="020B0609040504020204" pitchFamily="49" charset="0"/>
              </a:rPr>
              <a:t>grep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ceilometer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513DADC-9F99-B5B6-D6C2-2E2CBB555A8A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E8E620D-E508-3EEE-92F7-64BA6BCC27A3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69459B5A-2F11-4245-F0BB-1C598E7A1B9A}"/>
              </a:ext>
            </a:extLst>
          </p:cNvPr>
          <p:cNvSpPr txBox="1"/>
          <p:nvPr/>
        </p:nvSpPr>
        <p:spPr>
          <a:xfrm>
            <a:off x="333756" y="1297196"/>
            <a:ext cx="1122438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600" dirty="0">
                <a:latin typeface="Lucida Console" panose="020B0609040504020204" pitchFamily="49" charset="0"/>
              </a:rPr>
              <a:t>-- </a:t>
            </a:r>
            <a:r>
              <a:rPr lang="fr-FR" sz="3600" dirty="0" err="1">
                <a:latin typeface="Lucida Console" panose="020B0609040504020204" pitchFamily="49" charset="0"/>
              </a:rPr>
              <a:t>Openstack</a:t>
            </a:r>
            <a:r>
              <a:rPr lang="fr-FR" sz="3600" dirty="0">
                <a:latin typeface="Lucida Console" panose="020B0609040504020204" pitchFamily="49" charset="0"/>
              </a:rPr>
              <a:t>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		|---- </a:t>
            </a:r>
            <a:r>
              <a:rPr lang="fr-FR" sz="3600" dirty="0" err="1">
                <a:latin typeface="Lucida Console" panose="020B0609040504020204" pitchFamily="49" charset="0"/>
              </a:rPr>
              <a:t>ceilometer</a:t>
            </a:r>
            <a:r>
              <a:rPr lang="fr-FR" sz="3600" dirty="0">
                <a:latin typeface="Lucida Console" panose="020B0609040504020204" pitchFamily="49" charset="0"/>
              </a:rPr>
              <a:t>-api</a:t>
            </a:r>
          </a:p>
          <a:p>
            <a:r>
              <a:rPr lang="fr-FR" sz="3600" dirty="0">
                <a:latin typeface="Lucida Console" panose="020B0609040504020204" pitchFamily="49" charset="0"/>
              </a:rPr>
              <a:t>		|</a:t>
            </a:r>
            <a:br>
              <a:rPr lang="fr-FR" sz="3600" dirty="0">
                <a:latin typeface="Lucida Console" panose="020B0609040504020204" pitchFamily="49" charset="0"/>
              </a:rPr>
            </a:br>
            <a:r>
              <a:rPr lang="fr-FR" sz="3600" dirty="0">
                <a:latin typeface="Lucida Console" panose="020B0609040504020204" pitchFamily="49" charset="0"/>
              </a:rPr>
              <a:t>		|-- </a:t>
            </a:r>
            <a:r>
              <a:rPr lang="fr-FR" sz="3600" dirty="0" err="1">
                <a:latin typeface="Lucida Console" panose="020B0609040504020204" pitchFamily="49" charset="0"/>
              </a:rPr>
              <a:t>Compute</a:t>
            </a:r>
            <a:r>
              <a:rPr lang="fr-FR" sz="3600" dirty="0">
                <a:latin typeface="Lucida Console" panose="020B0609040504020204" pitchFamily="49" charset="0"/>
              </a:rPr>
              <a:t>             </a:t>
            </a:r>
          </a:p>
          <a:p>
            <a:r>
              <a:rPr lang="fr-FR" sz="3600" dirty="0">
                <a:latin typeface="Lucida Console" panose="020B0609040504020204" pitchFamily="49" charset="0"/>
              </a:rPr>
              <a:t>		|		|---- </a:t>
            </a:r>
            <a:r>
              <a:rPr lang="fr-FR" sz="3600" dirty="0" err="1">
                <a:latin typeface="Lucida Console" panose="020B0609040504020204" pitchFamily="49" charset="0"/>
              </a:rPr>
              <a:t>ceilometer</a:t>
            </a:r>
            <a:r>
              <a:rPr lang="fr-FR" sz="3600" dirty="0">
                <a:latin typeface="Lucida Console" panose="020B0609040504020204" pitchFamily="49" charset="0"/>
              </a:rPr>
              <a:t>-agent-</a:t>
            </a:r>
            <a:r>
              <a:rPr lang="fr-FR" sz="3600" dirty="0" err="1">
                <a:latin typeface="Lucida Console" panose="020B0609040504020204" pitchFamily="49" charset="0"/>
              </a:rPr>
              <a:t>compute</a:t>
            </a:r>
            <a:endParaRPr lang="fr-FR" sz="3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1558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8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0334D-CD1E-52B2-191B-DDB6152E2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15F0FBE-F1E1-9837-9B24-4B8D8C10A109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10">
            <a:extLst>
              <a:ext uri="{FF2B5EF4-FFF2-40B4-BE49-F238E27FC236}">
                <a16:creationId xmlns:a16="http://schemas.microsoft.com/office/drawing/2014/main" id="{84C33D97-F416-E98F-E319-DABCA140A977}"/>
              </a:ext>
            </a:extLst>
          </p:cNvPr>
          <p:cNvSpPr txBox="1"/>
          <p:nvPr/>
        </p:nvSpPr>
        <p:spPr>
          <a:xfrm>
            <a:off x="483806" y="1864438"/>
            <a:ext cx="11224387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-- </a:t>
            </a:r>
            <a:r>
              <a:rPr lang="fr-FR" sz="3200" dirty="0" err="1">
                <a:latin typeface="Lucida Console" panose="020B0609040504020204" pitchFamily="49" charset="0"/>
              </a:rPr>
              <a:t>Openstack</a:t>
            </a:r>
            <a:r>
              <a:rPr lang="fr-FR" sz="3200" dirty="0">
                <a:latin typeface="Lucida Console" panose="020B0609040504020204" pitchFamily="49" charset="0"/>
              </a:rPr>
              <a:t>    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		|---- neutron-server 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|-- 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            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		|---- neutron-</a:t>
            </a:r>
            <a:r>
              <a:rPr lang="fr-FR" sz="3200" dirty="0" err="1">
                <a:latin typeface="Lucida Console" panose="020B0609040504020204" pitchFamily="49" charset="0"/>
              </a:rPr>
              <a:t>linuxbridge</a:t>
            </a:r>
            <a:r>
              <a:rPr lang="fr-FR" sz="3200" dirty="0">
                <a:latin typeface="Lucida Console" panose="020B0609040504020204" pitchFamily="49" charset="0"/>
              </a:rPr>
              <a:t>-agent 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A01A5FB3-91FE-17D8-BD5E-103999F0540D}"/>
              </a:ext>
            </a:extLst>
          </p:cNvPr>
          <p:cNvSpPr txBox="1"/>
          <p:nvPr/>
        </p:nvSpPr>
        <p:spPr>
          <a:xfrm>
            <a:off x="3481578" y="223266"/>
            <a:ext cx="87104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 | </a:t>
            </a:r>
            <a:r>
              <a:rPr lang="fr-FR" sz="2400" dirty="0" err="1">
                <a:latin typeface="Lucida Console" panose="020B0609040504020204" pitchFamily="49" charset="0"/>
              </a:rPr>
              <a:t>grep</a:t>
            </a:r>
            <a:r>
              <a:rPr lang="fr-FR" sz="2400" dirty="0">
                <a:latin typeface="Lucida Console" panose="020B0609040504020204" pitchFamily="49" charset="0"/>
              </a:rPr>
              <a:t> neutron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2EAF2B73-2D6E-2F06-4981-D1AFB0BC1BEA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3372479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6BABA-08B2-9B2E-FDBA-74D4BE5ED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DA3A048-2EE6-B4E2-DD04-76CF93F2A332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ZoneTexte 10">
            <a:extLst>
              <a:ext uri="{FF2B5EF4-FFF2-40B4-BE49-F238E27FC236}">
                <a16:creationId xmlns:a16="http://schemas.microsoft.com/office/drawing/2014/main" id="{1A1E266C-EA6D-71FD-D66A-EC246F21622D}"/>
              </a:ext>
            </a:extLst>
          </p:cNvPr>
          <p:cNvSpPr txBox="1"/>
          <p:nvPr/>
        </p:nvSpPr>
        <p:spPr>
          <a:xfrm>
            <a:off x="483806" y="1864438"/>
            <a:ext cx="11224387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-- </a:t>
            </a:r>
            <a:r>
              <a:rPr lang="fr-FR" sz="3200" dirty="0" err="1">
                <a:latin typeface="Lucida Console" panose="020B0609040504020204" pitchFamily="49" charset="0"/>
              </a:rPr>
              <a:t>Openstack</a:t>
            </a:r>
            <a:r>
              <a:rPr lang="fr-FR" sz="3200" dirty="0">
                <a:latin typeface="Lucida Console" panose="020B0609040504020204" pitchFamily="49" charset="0"/>
              </a:rPr>
              <a:t>    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|-- Controller              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		|---- </a:t>
            </a:r>
            <a:r>
              <a:rPr lang="fr-FR" sz="3200" dirty="0" err="1">
                <a:latin typeface="Lucida Console" panose="020B0609040504020204" pitchFamily="49" charset="0"/>
              </a:rPr>
              <a:t>cinder</a:t>
            </a:r>
            <a:r>
              <a:rPr lang="fr-FR" sz="3200" dirty="0">
                <a:latin typeface="Lucida Console" panose="020B0609040504020204" pitchFamily="49" charset="0"/>
              </a:rPr>
              <a:t>-api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		|---- </a:t>
            </a:r>
            <a:r>
              <a:rPr lang="fr-FR" sz="3200" dirty="0" err="1">
                <a:latin typeface="Lucida Console" panose="020B0609040504020204" pitchFamily="49" charset="0"/>
              </a:rPr>
              <a:t>cinder-scheduler</a:t>
            </a:r>
            <a:r>
              <a:rPr lang="fr-FR" sz="3200" dirty="0">
                <a:latin typeface="Lucida Console" panose="020B0609040504020204" pitchFamily="49" charset="0"/>
              </a:rPr>
              <a:t>		</a:t>
            </a:r>
            <a:br>
              <a:rPr lang="fr-FR" sz="3200" dirty="0">
                <a:latin typeface="Lucida Console" panose="020B0609040504020204" pitchFamily="49" charset="0"/>
              </a:rPr>
            </a:br>
            <a:r>
              <a:rPr lang="fr-FR" sz="3200" dirty="0">
                <a:latin typeface="Lucida Console" panose="020B0609040504020204" pitchFamily="49" charset="0"/>
              </a:rPr>
              <a:t>		|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|-- 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            </a:t>
            </a:r>
          </a:p>
          <a:p>
            <a:r>
              <a:rPr lang="fr-FR" sz="3200" dirty="0">
                <a:latin typeface="Lucida Console" panose="020B0609040504020204" pitchFamily="49" charset="0"/>
              </a:rPr>
              <a:t>		|		|---- </a:t>
            </a:r>
            <a:r>
              <a:rPr lang="fr-FR" sz="3200" dirty="0" err="1">
                <a:latin typeface="Lucida Console" panose="020B0609040504020204" pitchFamily="49" charset="0"/>
              </a:rPr>
              <a:t>cinder</a:t>
            </a:r>
            <a:r>
              <a:rPr lang="fr-FR" sz="3200" dirty="0">
                <a:latin typeface="Lucida Console" panose="020B0609040504020204" pitchFamily="49" charset="0"/>
              </a:rPr>
              <a:t>-volume </a:t>
            </a: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FB3F9FA3-D507-12C1-DF35-AAC487F32D63}"/>
              </a:ext>
            </a:extLst>
          </p:cNvPr>
          <p:cNvSpPr txBox="1"/>
          <p:nvPr/>
        </p:nvSpPr>
        <p:spPr>
          <a:xfrm>
            <a:off x="3481578" y="223266"/>
            <a:ext cx="9121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tree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openstack</a:t>
            </a:r>
            <a:r>
              <a:rPr lang="fr-FR" sz="2400" dirty="0">
                <a:latin typeface="Lucida Console" panose="020B0609040504020204" pitchFamily="49" charset="0"/>
              </a:rPr>
              <a:t>-components | </a:t>
            </a:r>
            <a:r>
              <a:rPr lang="fr-FR" sz="2400" dirty="0" err="1">
                <a:latin typeface="Lucida Console" panose="020B0609040504020204" pitchFamily="49" charset="0"/>
              </a:rPr>
              <a:t>grep</a:t>
            </a:r>
            <a:r>
              <a:rPr lang="fr-FR" sz="2400" dirty="0">
                <a:latin typeface="Lucida Console" panose="020B0609040504020204" pitchFamily="49" charset="0"/>
              </a:rPr>
              <a:t> </a:t>
            </a:r>
            <a:r>
              <a:rPr lang="fr-FR" sz="2400" dirty="0" err="1">
                <a:latin typeface="Lucida Console" panose="020B0609040504020204" pitchFamily="49" charset="0"/>
              </a:rPr>
              <a:t>cinder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A1C8EDF2-945D-DC3A-D061-A601FD1A18DD}"/>
              </a:ext>
            </a:extLst>
          </p:cNvPr>
          <p:cNvSpPr txBox="1"/>
          <p:nvPr/>
        </p:nvSpPr>
        <p:spPr>
          <a:xfrm>
            <a:off x="333756" y="223266"/>
            <a:ext cx="43754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400" dirty="0" err="1">
                <a:latin typeface="Lucida Console" panose="020B0609040504020204" pitchFamily="49" charset="0"/>
              </a:rPr>
              <a:t>neutron@esprit</a:t>
            </a:r>
            <a:r>
              <a:rPr lang="fr-FR" sz="2400" dirty="0">
                <a:latin typeface="Lucida Console" panose="020B0609040504020204" pitchFamily="49" charset="0"/>
              </a:rPr>
              <a:t>:$ </a:t>
            </a:r>
            <a:endParaRPr lang="fr-TN" sz="2400" dirty="0"/>
          </a:p>
        </p:txBody>
      </p:sp>
    </p:spTree>
    <p:extLst>
      <p:ext uri="{BB962C8B-B14F-4D97-AF65-F5344CB8AC3E}">
        <p14:creationId xmlns:p14="http://schemas.microsoft.com/office/powerpoint/2010/main" val="3328210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ED8A-3A1E-2BA5-806A-C604D3E58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F82C49E4-132E-DAD6-5BE0-44C1885539C6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ops</a:t>
            </a:r>
            <a:r>
              <a:rPr lang="fr-FR" sz="3400">
                <a:latin typeface="Lucida Console" panose="020B0609040504020204" pitchFamily="49" charset="0"/>
              </a:rPr>
              <a:t> components </a:t>
            </a:r>
            <a:r>
              <a:rPr lang="fr-FR" sz="3400" err="1">
                <a:latin typeface="Lucida Console" panose="020B0609040504020204" pitchFamily="49" charset="0"/>
              </a:rPr>
              <a:t>relationship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D007E59-7251-0E90-D027-C6186AC5677B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90B3EAE0-A921-CAA4-02ED-3BA2F1AD8CDA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pic>
        <p:nvPicPr>
          <p:cNvPr id="2" name="Picture 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8DE09DEF-943C-CB0F-D741-D91F904168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27" y="3634153"/>
            <a:ext cx="4613138" cy="4494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FBC4DF-D0CF-A9EF-687B-54AE241756E3}"/>
              </a:ext>
            </a:extLst>
          </p:cNvPr>
          <p:cNvSpPr txBox="1"/>
          <p:nvPr/>
        </p:nvSpPr>
        <p:spPr>
          <a:xfrm>
            <a:off x="4446626" y="6374052"/>
            <a:ext cx="7776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https://access.redhat.com/webassets/avalon/d/Red_Hat_OpenStack_Platform-9-Architecture_Guide-en-US/images/fce6394275bd3444892c5d3a91ccf17c/RHEL_OSP_arch_347192_1015_JCS_01_Interface-Overview.png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B2855E-E61D-F4EA-FCE3-2EC7AE6B9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57" y="7035380"/>
            <a:ext cx="12192000" cy="58175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834CCA-239A-EE26-879D-AF5A5BB52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9430" y="2038327"/>
            <a:ext cx="4960949" cy="33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580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E6AE0F-AC0D-3DC8-BFF2-AF0E51D3D7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48AE93ED-1C5B-5733-6953-4544AC9D91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27" y="3634153"/>
            <a:ext cx="4613138" cy="4494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D6EE47-33CE-39F9-DE2B-CB94D9FB3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416" y="188620"/>
            <a:ext cx="10153168" cy="68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271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BFD65-C0E9-C460-71D3-0E1082329A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07B4E67E-8382-CEE4-93E1-D716D4AD2B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27" y="3634153"/>
            <a:ext cx="4613138" cy="4494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5E319-95FB-FF27-572C-B54EE83F8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07504" y="1542897"/>
            <a:ext cx="19407008" cy="1317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153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6AF94-8414-F673-336F-A7BDA1A7E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2EB5CE3-CCA5-C7C3-7917-5F8BA3E1F9F8}"/>
              </a:ext>
            </a:extLst>
          </p:cNvPr>
          <p:cNvSpPr txBox="1"/>
          <p:nvPr/>
        </p:nvSpPr>
        <p:spPr>
          <a:xfrm>
            <a:off x="4709160" y="22326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sudo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apt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install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8ACE431E-7F77-0F62-5433-A1D460E09DC4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475F5B5-A8B7-399B-DDC3-1180A0B23163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5A0C9CB-B381-E758-27C8-D47E92812FB1}"/>
              </a:ext>
            </a:extLst>
          </p:cNvPr>
          <p:cNvSpPr txBox="1"/>
          <p:nvPr/>
        </p:nvSpPr>
        <p:spPr>
          <a:xfrm>
            <a:off x="333756" y="838819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openstack_in_depth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727862C-229E-8828-E772-D34F49AF3FF5}"/>
              </a:ext>
            </a:extLst>
          </p:cNvPr>
          <p:cNvSpPr txBox="1"/>
          <p:nvPr/>
        </p:nvSpPr>
        <p:spPr>
          <a:xfrm>
            <a:off x="333756" y="1454372"/>
            <a:ext cx="738378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package </a:t>
            </a:r>
            <a:r>
              <a:rPr lang="fr-FR" sz="3400" err="1">
                <a:latin typeface="Lucida Console" panose="020B0609040504020204" pitchFamily="49" charset="0"/>
              </a:rPr>
              <a:t>lists</a:t>
            </a:r>
            <a:r>
              <a:rPr lang="fr-FR" sz="3400">
                <a:latin typeface="Lucida Console" panose="020B0609040504020204" pitchFamily="49" charset="0"/>
              </a:rPr>
              <a:t>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9D53546-5A2B-FD9F-0556-7E48DC2C1406}"/>
              </a:ext>
            </a:extLst>
          </p:cNvPr>
          <p:cNvSpPr txBox="1"/>
          <p:nvPr/>
        </p:nvSpPr>
        <p:spPr>
          <a:xfrm>
            <a:off x="333756" y="2069925"/>
            <a:ext cx="80237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</a:t>
            </a:r>
            <a:r>
              <a:rPr lang="fr-FR" sz="3400" err="1">
                <a:latin typeface="Lucida Console" panose="020B0609040504020204" pitchFamily="49" charset="0"/>
              </a:rPr>
              <a:t>dependency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tree</a:t>
            </a:r>
            <a:r>
              <a:rPr lang="fr-FR" sz="3400">
                <a:latin typeface="Lucida Console" panose="020B0609040504020204" pitchFamily="49" charset="0"/>
              </a:rPr>
              <a:t>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1596157-F464-C6AC-EE18-D9F22587ACB0}"/>
              </a:ext>
            </a:extLst>
          </p:cNvPr>
          <p:cNvSpPr txBox="1"/>
          <p:nvPr/>
        </p:nvSpPr>
        <p:spPr>
          <a:xfrm>
            <a:off x="361328" y="2685478"/>
            <a:ext cx="849920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Reading state information… </a:t>
            </a:r>
            <a:r>
              <a:rPr lang="fr-FR" sz="3400" err="1">
                <a:latin typeface="Lucida Console" panose="020B0609040504020204" pitchFamily="49" charset="0"/>
              </a:rPr>
              <a:t>Done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9E8F721-BF44-3916-C3B0-817A7BD61C2A}"/>
              </a:ext>
            </a:extLst>
          </p:cNvPr>
          <p:cNvSpPr txBox="1"/>
          <p:nvPr/>
        </p:nvSpPr>
        <p:spPr>
          <a:xfrm>
            <a:off x="361329" y="3301031"/>
            <a:ext cx="80237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Do </a:t>
            </a:r>
            <a:r>
              <a:rPr lang="fr-FR" sz="3400" err="1">
                <a:latin typeface="Lucida Console" panose="020B0609040504020204" pitchFamily="49" charset="0"/>
              </a:rPr>
              <a:t>you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want</a:t>
            </a:r>
            <a:r>
              <a:rPr lang="fr-FR" sz="3400">
                <a:latin typeface="Lucida Console" panose="020B0609040504020204" pitchFamily="49" charset="0"/>
              </a:rPr>
              <a:t> to continue? [Y/n]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9C416C-13FE-7D66-36C0-0A099EFAD762}"/>
              </a:ext>
            </a:extLst>
          </p:cNvPr>
          <p:cNvSpPr txBox="1"/>
          <p:nvPr/>
        </p:nvSpPr>
        <p:spPr>
          <a:xfrm>
            <a:off x="8385049" y="3301030"/>
            <a:ext cx="85321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>
                <a:latin typeface="Lucida Console" panose="020B0609040504020204" pitchFamily="49" charset="0"/>
              </a:rPr>
              <a:t>y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81713B0-A66C-04D0-AEE3-739D4175C94C}"/>
              </a:ext>
            </a:extLst>
          </p:cNvPr>
          <p:cNvSpPr txBox="1"/>
          <p:nvPr/>
        </p:nvSpPr>
        <p:spPr>
          <a:xfrm>
            <a:off x="361329" y="3916583"/>
            <a:ext cx="8023720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err="1">
                <a:solidFill>
                  <a:srgbClr val="00B050"/>
                </a:solidFill>
                <a:latin typeface="Lucida Console" panose="020B0609040504020204" pitchFamily="49" charset="0"/>
              </a:rPr>
              <a:t>success</a:t>
            </a:r>
            <a:endParaRPr lang="fr-TN" sz="3400">
              <a:solidFill>
                <a:srgbClr val="00B05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B246827-7A1D-2F1C-F9FF-3D48B94C5BAE}"/>
              </a:ext>
            </a:extLst>
          </p:cNvPr>
          <p:cNvSpPr txBox="1"/>
          <p:nvPr/>
        </p:nvSpPr>
        <p:spPr>
          <a:xfrm>
            <a:off x="4709160" y="4532136"/>
            <a:ext cx="636422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systemctl</a:t>
            </a:r>
            <a:r>
              <a:rPr lang="fr-FR" sz="3400">
                <a:latin typeface="Lucida Console" panose="020B0609040504020204" pitchFamily="49" charset="0"/>
              </a:rPr>
              <a:t> daemon-</a:t>
            </a:r>
            <a:r>
              <a:rPr lang="fr-FR" sz="3400" err="1">
                <a:latin typeface="Lucida Console" panose="020B0609040504020204" pitchFamily="49" charset="0"/>
              </a:rPr>
              <a:t>reload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BE73291-D8B8-701D-F09D-BA94A73B8C0E}"/>
              </a:ext>
            </a:extLst>
          </p:cNvPr>
          <p:cNvSpPr txBox="1"/>
          <p:nvPr/>
        </p:nvSpPr>
        <p:spPr>
          <a:xfrm>
            <a:off x="333756" y="453213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neutron@esprit</a:t>
            </a:r>
            <a:r>
              <a:rPr lang="fr-FR" sz="3400">
                <a:latin typeface="Lucida Console" panose="020B0609040504020204" pitchFamily="49" charset="0"/>
              </a:rPr>
              <a:t>:$ </a:t>
            </a:r>
            <a:endParaRPr lang="fr-TN" sz="340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9DF521-3152-31B3-C84E-E4997ECF5E06}"/>
              </a:ext>
            </a:extLst>
          </p:cNvPr>
          <p:cNvSpPr txBox="1"/>
          <p:nvPr/>
        </p:nvSpPr>
        <p:spPr>
          <a:xfrm>
            <a:off x="4736732" y="5147688"/>
            <a:ext cx="70133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systemctl</a:t>
            </a:r>
            <a:r>
              <a:rPr lang="fr-FR" sz="3400">
                <a:latin typeface="Lucida Console" panose="020B0609040504020204" pitchFamily="49" charset="0"/>
              </a:rPr>
              <a:t> start </a:t>
            </a:r>
            <a:r>
              <a:rPr lang="fr-FR" sz="3400" err="1">
                <a:latin typeface="Lucida Console" panose="020B0609040504020204" pitchFamily="49" charset="0"/>
              </a:rPr>
              <a:t>openstack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161AE23-6243-8C5E-8C6F-F1360A1666F8}"/>
              </a:ext>
            </a:extLst>
          </p:cNvPr>
          <p:cNvSpPr txBox="1"/>
          <p:nvPr/>
        </p:nvSpPr>
        <p:spPr>
          <a:xfrm>
            <a:off x="361328" y="5147688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neutron@esprit</a:t>
            </a:r>
            <a:r>
              <a:rPr lang="fr-FR" sz="3400">
                <a:latin typeface="Lucida Console" panose="020B0609040504020204" pitchFamily="49" charset="0"/>
              </a:rPr>
              <a:t>:$ </a:t>
            </a:r>
            <a:endParaRPr lang="fr-TN" sz="340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6F20F887-DE20-E157-F7F8-73608687ED26}"/>
              </a:ext>
            </a:extLst>
          </p:cNvPr>
          <p:cNvSpPr txBox="1"/>
          <p:nvPr/>
        </p:nvSpPr>
        <p:spPr>
          <a:xfrm>
            <a:off x="4736732" y="5711404"/>
            <a:ext cx="726019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systemctl</a:t>
            </a:r>
            <a:r>
              <a:rPr lang="fr-FR" sz="3400">
                <a:latin typeface="Lucida Console" panose="020B0609040504020204" pitchFamily="49" charset="0"/>
              </a:rPr>
              <a:t> enable </a:t>
            </a:r>
            <a:r>
              <a:rPr lang="fr-FR" sz="3400" err="1">
                <a:latin typeface="Lucida Console" panose="020B0609040504020204" pitchFamily="49" charset="0"/>
              </a:rPr>
              <a:t>openstack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3575D3C5-5B82-A8E0-19A9-4E983C331E05}"/>
              </a:ext>
            </a:extLst>
          </p:cNvPr>
          <p:cNvSpPr txBox="1"/>
          <p:nvPr/>
        </p:nvSpPr>
        <p:spPr>
          <a:xfrm>
            <a:off x="361328" y="5711404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neutron@esprit</a:t>
            </a:r>
            <a:r>
              <a:rPr lang="fr-FR" sz="3400">
                <a:latin typeface="Lucida Console" panose="020B0609040504020204" pitchFamily="49" charset="0"/>
              </a:rPr>
              <a:t>:$ </a:t>
            </a:r>
            <a:endParaRPr lang="fr-TN" sz="3400"/>
          </a:p>
        </p:txBody>
      </p:sp>
      <p:pic>
        <p:nvPicPr>
          <p:cNvPr id="19" name="Picture 18" descr="A close-up of a sign&#10;&#10;Description automatically generated">
            <a:extLst>
              <a:ext uri="{FF2B5EF4-FFF2-40B4-BE49-F238E27FC236}">
                <a16:creationId xmlns:a16="http://schemas.microsoft.com/office/drawing/2014/main" id="{C7888423-B473-423A-CAAD-1B179C455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5646" y="-2015551"/>
            <a:ext cx="3474864" cy="10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4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3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2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2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2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2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103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103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304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304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2" grpId="0"/>
      <p:bldP spid="13" grpId="0"/>
      <p:bldP spid="6" grpId="0"/>
      <p:bldP spid="8" grpId="0"/>
      <p:bldP spid="15" grpId="0"/>
      <p:bldP spid="1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3E202-2415-5B14-D79E-449452B4E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DD2F9CDD-05FA-3DEA-A620-AAFB51E83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8027" y="3634153"/>
            <a:ext cx="4613138" cy="44946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D06A99-D82E-EBEC-625E-610C4FD18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0596" y="-1492279"/>
            <a:ext cx="12572596" cy="853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74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DCA09-F8BC-D66A-5E9F-28C7A616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28206A2A-07AE-7332-6241-A988D037E318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7" descr="Une image contenant capture d’écran, texte, noir&#10;&#10;Description générée automatiquement">
            <a:extLst>
              <a:ext uri="{FF2B5EF4-FFF2-40B4-BE49-F238E27FC236}">
                <a16:creationId xmlns:a16="http://schemas.microsoft.com/office/drawing/2014/main" id="{61119913-E232-C490-BAAA-A2C20935A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151"/>
            <a:ext cx="12197962" cy="6854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866334B-AAFF-BBD3-A431-0F7684673E3E}"/>
              </a:ext>
            </a:extLst>
          </p:cNvPr>
          <p:cNvSpPr/>
          <p:nvPr/>
        </p:nvSpPr>
        <p:spPr>
          <a:xfrm>
            <a:off x="6163616" y="1864574"/>
            <a:ext cx="5665169" cy="32561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18" name="Image 17" descr="Une image contenant capture d’écran, texte, noir&#10;&#10;Description générée automatiquement">
            <a:extLst>
              <a:ext uri="{FF2B5EF4-FFF2-40B4-BE49-F238E27FC236}">
                <a16:creationId xmlns:a16="http://schemas.microsoft.com/office/drawing/2014/main" id="{464BF4D9-4589-83E3-EA53-E6B58196BD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64" y="1918725"/>
            <a:ext cx="5536414" cy="31111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775BED4-6514-2C04-8766-B9A077E6F7A0}"/>
              </a:ext>
            </a:extLst>
          </p:cNvPr>
          <p:cNvSpPr/>
          <p:nvPr/>
        </p:nvSpPr>
        <p:spPr>
          <a:xfrm>
            <a:off x="333756" y="1864574"/>
            <a:ext cx="5665169" cy="325614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pic>
        <p:nvPicPr>
          <p:cNvPr id="21" name="Image 20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C89A0B77-73E9-A800-FEC0-512C4CC2C6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675" y="1937051"/>
            <a:ext cx="5524261" cy="311119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A4DB95C-1873-0D3A-CBD6-468AF3733B73}"/>
              </a:ext>
            </a:extLst>
          </p:cNvPr>
          <p:cNvSpPr/>
          <p:nvPr/>
        </p:nvSpPr>
        <p:spPr>
          <a:xfrm>
            <a:off x="345680" y="1864574"/>
            <a:ext cx="5665169" cy="325614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6BD8E5-1028-9D7C-F6B0-D41F3FBB7701}"/>
              </a:ext>
            </a:extLst>
          </p:cNvPr>
          <p:cNvSpPr/>
          <p:nvPr/>
        </p:nvSpPr>
        <p:spPr>
          <a:xfrm>
            <a:off x="6163615" y="1864574"/>
            <a:ext cx="5665169" cy="325614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TN"/>
          </a:p>
        </p:txBody>
      </p:sp>
    </p:spTree>
    <p:extLst>
      <p:ext uri="{BB962C8B-B14F-4D97-AF65-F5344CB8AC3E}">
        <p14:creationId xmlns:p14="http://schemas.microsoft.com/office/powerpoint/2010/main" val="413261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5" grpId="0" animBg="1"/>
      <p:bldP spid="2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ABED-2238-DACE-0E50-99616D95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A56BC921-FA27-3F0E-161E-4615A289AC0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97164" y="1079216"/>
              <a:ext cx="3004532" cy="20039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4532" cy="20039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6790" ay="-148334" az="50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46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A56BC921-FA27-3F0E-161E-4615A289AC0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7164" y="1079216"/>
                <a:ext cx="3004532" cy="200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715AB4D5-109A-F8B1-8BE1-82C12D76A7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20349" y="1079215"/>
              <a:ext cx="3217513" cy="20039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17513" cy="20039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1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715AB4D5-109A-F8B1-8BE1-82C12D76A7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0349" y="1079215"/>
                <a:ext cx="3217513" cy="200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816BF671-84E0-88D2-54F7-0C51D0CB085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47352" y="1018206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816BF671-84E0-88D2-54F7-0C51D0CB08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352" y="1018206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2727B5D-23A4-9661-8A80-972DBA5A099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816950" y="3083150"/>
              <a:ext cx="4010714" cy="3058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10714" cy="3058663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695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2727B5D-23A4-9661-8A80-972DBA5A09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16950" y="3083150"/>
                <a:ext cx="4010714" cy="3058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60A0459-FCB0-4C64-6877-C598679176A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065419" y="3048555"/>
              <a:ext cx="3689584" cy="31628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89584" cy="316289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749073" ay="-42503" az="-94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7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60A0459-FCB0-4C64-6877-C598679176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419" y="3048555"/>
                <a:ext cx="3689584" cy="316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4CD9D085-6B7E-1FAE-087D-515C880A757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89577" y="2946192"/>
              <a:ext cx="4515256" cy="3195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5256" cy="319562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458" ay="352709" az="178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24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4CD9D085-6B7E-1FAE-087D-515C880A75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577" y="2946192"/>
                <a:ext cx="4515256" cy="3195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19393E98-7315-2446-7D96-9F43BD9497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600133" y="1106972"/>
              <a:ext cx="2756160" cy="20088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6160" cy="20088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83266" ay="323289" az="1722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52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19393E98-7315-2446-7D96-9F43BD9497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00133" y="1106972"/>
                <a:ext cx="2756160" cy="20088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2297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DE8E2D-2696-9EF4-6007-F7A2E0CDD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5501B733-9EF4-FF96-E6AF-4B295EB3B8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5099466"/>
                  </p:ext>
                </p:extLst>
              </p:nvPr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5501B733-9EF4-FF96-E6AF-4B295EB3B8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C6FB83CA-78EF-9646-33F9-CFF516C1062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245625"/>
                  </p:ext>
                </p:extLst>
              </p:nvPr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C6FB83CA-78EF-9646-33F9-CFF516C106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AB86CCA3-F31A-0194-BEC5-E1CAD514882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2702987"/>
                  </p:ext>
                </p:extLst>
              </p:nvPr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AB86CCA3-F31A-0194-BEC5-E1CAD514882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59BEC3EE-107E-7D20-2A02-378AC39EAF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39697513"/>
                  </p:ext>
                </p:extLst>
              </p:nvPr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59BEC3EE-107E-7D20-2A02-378AC39EAF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A0CFCD54-FF81-C1EF-CAB3-23379013B0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7976770"/>
                  </p:ext>
                </p:extLst>
              </p:nvPr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A0CFCD54-FF81-C1EF-CAB3-23379013B0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67A14883-8078-6267-33BA-698C82AC99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8041219"/>
                  </p:ext>
                </p:extLst>
              </p:nvPr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67A14883-8078-6267-33BA-698C82AC99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2DB84F27-C807-0640-F720-B9A0C6EE2E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1378331"/>
                  </p:ext>
                </p:extLst>
              </p:nvPr>
            </p:nvGraphicFramePr>
            <p:xfrm>
              <a:off x="784006" y="1290817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2DB84F27-C807-0640-F720-B9A0C6EE2E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006" y="1290817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556C9EDB-8FD6-0A0A-3F3C-666588D51BA9}"/>
              </a:ext>
            </a:extLst>
          </p:cNvPr>
          <p:cNvSpPr txBox="1"/>
          <p:nvPr/>
        </p:nvSpPr>
        <p:spPr>
          <a:xfrm>
            <a:off x="390982" y="656327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7A15C2B0-7A55-6D8C-184F-DB37C7B1C82F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EEDE52C0-AFBF-9CF7-4127-9C16E8FF207B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43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795031-1488-83EB-BFE1-3C8AE037EB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AC93EAC-8CAD-09E0-7B47-A129D6B5F4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92326058"/>
                  </p:ext>
                </p:extLst>
              </p:nvPr>
            </p:nvGraphicFramePr>
            <p:xfrm>
              <a:off x="-416560" y="670837"/>
              <a:ext cx="6434910" cy="5516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34910" cy="551632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749073" ay="-42503" az="-9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545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AC93EAC-8CAD-09E0-7B47-A129D6B5F4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16560" y="670837"/>
                <a:ext cx="6434910" cy="551632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3">
            <a:extLst>
              <a:ext uri="{FF2B5EF4-FFF2-40B4-BE49-F238E27FC236}">
                <a16:creationId xmlns:a16="http://schemas.microsoft.com/office/drawing/2014/main" id="{238B52D7-A064-896E-9E6C-BA074CCCD263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sudo</a:t>
            </a:r>
            <a:r>
              <a:rPr lang="fr-FR" sz="3400">
                <a:latin typeface="Lucida Console" panose="020B0609040504020204" pitchFamily="49" charset="0"/>
              </a:rPr>
              <a:t> show </a:t>
            </a:r>
            <a:r>
              <a:rPr lang="fr-FR" sz="3400" err="1">
                <a:latin typeface="Lucida Console" panose="020B0609040504020204" pitchFamily="49" charset="0"/>
              </a:rPr>
              <a:t>controller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node</a:t>
            </a:r>
            <a:endParaRPr lang="fr-TN" sz="3400">
              <a:latin typeface="Lucida Console" panose="020B0609040504020204" pitchFamily="49" charset="0"/>
            </a:endParaRPr>
          </a:p>
        </p:txBody>
      </p:sp>
      <p:cxnSp>
        <p:nvCxnSpPr>
          <p:cNvPr id="3" name="Connecteur droit 8">
            <a:extLst>
              <a:ext uri="{FF2B5EF4-FFF2-40B4-BE49-F238E27FC236}">
                <a16:creationId xmlns:a16="http://schemas.microsoft.com/office/drawing/2014/main" id="{DE2D33A1-8615-497A-52EC-E212FA09F5F4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10">
            <a:extLst>
              <a:ext uri="{FF2B5EF4-FFF2-40B4-BE49-F238E27FC236}">
                <a16:creationId xmlns:a16="http://schemas.microsoft.com/office/drawing/2014/main" id="{2EB8AB79-3A77-622C-EFDD-C09DDEB27B73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FE73E53D-1FEE-4DF3-DD34-99F6A6C841E9}"/>
              </a:ext>
            </a:extLst>
          </p:cNvPr>
          <p:cNvSpPr txBox="1"/>
          <p:nvPr/>
        </p:nvSpPr>
        <p:spPr>
          <a:xfrm>
            <a:off x="5771896" y="1584706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Ruqaia’s</a:t>
            </a:r>
            <a:r>
              <a:rPr lang="fr-FR" sz="3400" dirty="0">
                <a:latin typeface="Lucida Console" panose="020B0609040504020204" pitchFamily="49" charset="0"/>
              </a:rPr>
              <a:t> pc: 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6" name="ZoneTexte 3">
            <a:extLst>
              <a:ext uri="{FF2B5EF4-FFF2-40B4-BE49-F238E27FC236}">
                <a16:creationId xmlns:a16="http://schemas.microsoft.com/office/drawing/2014/main" id="{ED427684-5812-E196-2B4B-59ECAC8957C1}"/>
              </a:ext>
            </a:extLst>
          </p:cNvPr>
          <p:cNvSpPr txBox="1"/>
          <p:nvPr/>
        </p:nvSpPr>
        <p:spPr>
          <a:xfrm>
            <a:off x="5771896" y="2524494"/>
            <a:ext cx="643491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CPU: i7-12700H</a:t>
            </a:r>
          </a:p>
          <a:p>
            <a:r>
              <a:rPr lang="fr-FR" sz="3400" dirty="0">
                <a:latin typeface="Lucida Console" panose="020B0609040504020204" pitchFamily="49" charset="0"/>
              </a:rPr>
              <a:t>RAM: 32Go</a:t>
            </a:r>
          </a:p>
          <a:p>
            <a:r>
              <a:rPr lang="fr-FR" sz="3400" dirty="0">
                <a:latin typeface="Lucida Console" panose="020B0609040504020204" pitchFamily="49" charset="0"/>
              </a:rPr>
              <a:t>Storage: 1T-SSD</a:t>
            </a:r>
          </a:p>
        </p:txBody>
      </p:sp>
    </p:spTree>
    <p:extLst>
      <p:ext uri="{BB962C8B-B14F-4D97-AF65-F5344CB8AC3E}">
        <p14:creationId xmlns:p14="http://schemas.microsoft.com/office/powerpoint/2010/main" val="833408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462D1-F6D1-54A4-D87E-BCD1C947C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E157115F-AC79-CFCF-7846-9AA5F9E2670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E157115F-AC79-CFCF-7846-9AA5F9E267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9F728841-A432-7560-89F9-5EA0FC642C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9F728841-A432-7560-89F9-5EA0FC642C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EB1F0BF8-FBF7-71A0-4AB1-094F7771D4E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EB1F0BF8-FBF7-71A0-4AB1-094F7771D4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5860CCF-9E12-A658-86E9-3F7FC129A6C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5860CCF-9E12-A658-86E9-3F7FC129A6C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9CC0CB4A-A5A7-F0DD-ABFD-59A67511D70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9CC0CB4A-A5A7-F0DD-ABFD-59A67511D7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1597E220-4094-17C0-3033-040FB9AD258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1597E220-4094-17C0-3033-040FB9AD258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0E8730EA-EBB3-66FE-22A5-A8D76BC1B6C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4006" y="1290817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0E8730EA-EBB3-66FE-22A5-A8D76BC1B6C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006" y="1290817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E0F9D17F-D5A6-1885-199A-42C6412AE154}"/>
              </a:ext>
            </a:extLst>
          </p:cNvPr>
          <p:cNvSpPr txBox="1"/>
          <p:nvPr/>
        </p:nvSpPr>
        <p:spPr>
          <a:xfrm>
            <a:off x="390982" y="656327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0AD33B9F-7907-3047-0E2C-979FF0873053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0E8B1508-0585-81C0-EA62-913EA40C5730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06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6C29C-A209-4312-6E3D-E3042435C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2CF08715-C36D-19CA-4366-B8032C12CC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4506448"/>
                  </p:ext>
                </p:extLst>
              </p:nvPr>
            </p:nvGraphicFramePr>
            <p:xfrm>
              <a:off x="10518127" y="1054902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2CF08715-C36D-19CA-4366-B8032C12CC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8127" y="1054902"/>
                <a:ext cx="2884449" cy="212595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3">
            <a:extLst>
              <a:ext uri="{FF2B5EF4-FFF2-40B4-BE49-F238E27FC236}">
                <a16:creationId xmlns:a16="http://schemas.microsoft.com/office/drawing/2014/main" id="{B208A4DD-6A7D-3C39-6D36-AF62150E695D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err="1">
                <a:latin typeface="Lucida Console" panose="020B0609040504020204" pitchFamily="49" charset="0"/>
              </a:rPr>
              <a:t>sudo</a:t>
            </a:r>
            <a:r>
              <a:rPr lang="fr-FR" sz="3400">
                <a:latin typeface="Lucida Console" panose="020B0609040504020204" pitchFamily="49" charset="0"/>
              </a:rPr>
              <a:t> show </a:t>
            </a:r>
            <a:r>
              <a:rPr lang="fr-FR" sz="3400" err="1">
                <a:latin typeface="Lucida Console" panose="020B0609040504020204" pitchFamily="49" charset="0"/>
              </a:rPr>
              <a:t>compute</a:t>
            </a:r>
            <a:r>
              <a:rPr lang="fr-FR" sz="3400">
                <a:latin typeface="Lucida Console" panose="020B0609040504020204" pitchFamily="49" charset="0"/>
              </a:rPr>
              <a:t> </a:t>
            </a:r>
            <a:r>
              <a:rPr lang="fr-FR" sz="3400" err="1">
                <a:latin typeface="Lucida Console" panose="020B0609040504020204" pitchFamily="49" charset="0"/>
              </a:rPr>
              <a:t>nodes</a:t>
            </a:r>
            <a:endParaRPr lang="fr-TN" sz="3400">
              <a:latin typeface="Lucida Console" panose="020B0609040504020204" pitchFamily="49" charset="0"/>
            </a:endParaRPr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75B69501-ABBC-2009-D516-5337799D52F2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3D48586-0217-F85A-B66E-7760A8EDAE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5064264"/>
                  </p:ext>
                </p:extLst>
              </p:nvPr>
            </p:nvGraphicFramePr>
            <p:xfrm>
              <a:off x="7307982" y="3180853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3D48586-0217-F85A-B66E-7760A8EDAE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982" y="3180853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D7DBA075-4FE9-7620-EDF5-A2BCED20E1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6128974"/>
                  </p:ext>
                </p:extLst>
              </p:nvPr>
            </p:nvGraphicFramePr>
            <p:xfrm>
              <a:off x="10626156" y="3180853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D7DBA075-4FE9-7620-EDF5-A2BCED20E1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6156" y="3180853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62F4419-6A8D-4A50-3A3B-C5193FE705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3505176"/>
                  </p:ext>
                </p:extLst>
              </p:nvPr>
            </p:nvGraphicFramePr>
            <p:xfrm>
              <a:off x="7433843" y="1056514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62F4419-6A8D-4A50-3A3B-C5193FE705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3843" y="1056514"/>
                <a:ext cx="2884449" cy="2125951"/>
              </a:xfrm>
              <a:prstGeom prst="rect">
                <a:avLst/>
              </a:prstGeom>
            </p:spPr>
          </p:pic>
        </mc:Fallback>
      </mc:AlternateContent>
      <p:sp>
        <p:nvSpPr>
          <p:cNvPr id="7" name="ZoneTexte 3">
            <a:extLst>
              <a:ext uri="{FF2B5EF4-FFF2-40B4-BE49-F238E27FC236}">
                <a16:creationId xmlns:a16="http://schemas.microsoft.com/office/drawing/2014/main" id="{F8001C98-56E6-62A9-954A-8B5007D2F881}"/>
              </a:ext>
            </a:extLst>
          </p:cNvPr>
          <p:cNvSpPr txBox="1"/>
          <p:nvPr/>
        </p:nvSpPr>
        <p:spPr>
          <a:xfrm>
            <a:off x="393796" y="1780183"/>
            <a:ext cx="29918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Mohamed’s</a:t>
            </a:r>
            <a:r>
              <a:rPr lang="fr-FR" sz="2600" dirty="0">
                <a:latin typeface="Lucida Console" panose="020B0609040504020204" pitchFamily="49" charset="0"/>
              </a:rPr>
              <a:t> pc</a:t>
            </a:r>
            <a:br>
              <a:rPr lang="fr-FR" sz="2600" dirty="0">
                <a:latin typeface="Lucida Console" panose="020B0609040504020204" pitchFamily="49" charset="0"/>
              </a:rPr>
            </a:br>
            <a:r>
              <a:rPr lang="fr-FR" sz="2600" dirty="0">
                <a:latin typeface="Lucida Console" panose="020B0609040504020204" pitchFamily="49" charset="0"/>
              </a:rPr>
              <a:t>Cpu:i5-10th RAM:16GB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Storage:512SSD</a:t>
            </a:r>
            <a:endParaRPr lang="fr-TN" sz="2600" dirty="0">
              <a:latin typeface="Lucida Console" panose="020B0609040504020204" pitchFamily="49" charset="0"/>
            </a:endParaRPr>
          </a:p>
        </p:txBody>
      </p:sp>
      <p:sp>
        <p:nvSpPr>
          <p:cNvPr id="12" name="ZoneTexte 3">
            <a:extLst>
              <a:ext uri="{FF2B5EF4-FFF2-40B4-BE49-F238E27FC236}">
                <a16:creationId xmlns:a16="http://schemas.microsoft.com/office/drawing/2014/main" id="{730708B8-8992-F788-00DC-67323A347167}"/>
              </a:ext>
            </a:extLst>
          </p:cNvPr>
          <p:cNvSpPr txBox="1"/>
          <p:nvPr/>
        </p:nvSpPr>
        <p:spPr>
          <a:xfrm>
            <a:off x="302206" y="4483730"/>
            <a:ext cx="31750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Rabii’s</a:t>
            </a:r>
            <a:r>
              <a:rPr lang="fr-FR" sz="2600" dirty="0">
                <a:latin typeface="Lucida Console" panose="020B0609040504020204" pitchFamily="49" charset="0"/>
              </a:rPr>
              <a:t> pc</a:t>
            </a:r>
            <a:br>
              <a:rPr lang="fr-FR" sz="2600" dirty="0">
                <a:latin typeface="Lucida Console" panose="020B0609040504020204" pitchFamily="49" charset="0"/>
              </a:rPr>
            </a:br>
            <a:r>
              <a:rPr lang="fr-FR" sz="2600" dirty="0">
                <a:latin typeface="Lucida Console" panose="020B0609040504020204" pitchFamily="49" charset="0"/>
              </a:rPr>
              <a:t>Cpu:i5 12450H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RAM: 16GB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Storage: 512</a:t>
            </a:r>
            <a:endParaRPr lang="fr-TN" sz="2600" dirty="0">
              <a:latin typeface="Lucida Console" panose="020B0609040504020204" pitchFamily="49" charset="0"/>
            </a:endParaRPr>
          </a:p>
        </p:txBody>
      </p:sp>
      <p:sp>
        <p:nvSpPr>
          <p:cNvPr id="14" name="ZoneTexte 3">
            <a:extLst>
              <a:ext uri="{FF2B5EF4-FFF2-40B4-BE49-F238E27FC236}">
                <a16:creationId xmlns:a16="http://schemas.microsoft.com/office/drawing/2014/main" id="{43BAC90A-AE01-8D93-DC6F-9133823657E1}"/>
              </a:ext>
            </a:extLst>
          </p:cNvPr>
          <p:cNvSpPr txBox="1"/>
          <p:nvPr/>
        </p:nvSpPr>
        <p:spPr>
          <a:xfrm>
            <a:off x="3693479" y="1614834"/>
            <a:ext cx="299181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Mohamed’s</a:t>
            </a:r>
            <a:r>
              <a:rPr lang="fr-FR" sz="2600" dirty="0">
                <a:latin typeface="Lucida Console" panose="020B0609040504020204" pitchFamily="49" charset="0"/>
              </a:rPr>
              <a:t> pc</a:t>
            </a:r>
            <a:br>
              <a:rPr lang="fr-FR" sz="2600" dirty="0">
                <a:latin typeface="Lucida Console" panose="020B0609040504020204" pitchFamily="49" charset="0"/>
              </a:rPr>
            </a:br>
            <a:r>
              <a:rPr lang="fr-FR" sz="2400" dirty="0">
                <a:latin typeface="Lucida Console" panose="020B0609040504020204" pitchFamily="49" charset="0"/>
              </a:rPr>
              <a:t>Cpu:Ryzen5-4600H</a:t>
            </a:r>
          </a:p>
          <a:p>
            <a:r>
              <a:rPr lang="fr-FR" sz="2400" dirty="0">
                <a:latin typeface="Lucida Console" panose="020B0609040504020204" pitchFamily="49" charset="0"/>
              </a:rPr>
              <a:t>RAM:24GB</a:t>
            </a:r>
          </a:p>
          <a:p>
            <a:r>
              <a:rPr lang="fr-FR" sz="2400" dirty="0">
                <a:latin typeface="Lucida Console" panose="020B0609040504020204" pitchFamily="49" charset="0"/>
              </a:rPr>
              <a:t>Storage:1T+</a:t>
            </a:r>
          </a:p>
          <a:p>
            <a:r>
              <a:rPr lang="fr-FR" sz="2400" dirty="0">
                <a:latin typeface="Lucida Console" panose="020B0609040504020204" pitchFamily="49" charset="0"/>
              </a:rPr>
              <a:t>128SSD</a:t>
            </a:r>
            <a:endParaRPr lang="fr-TN" sz="2400" dirty="0">
              <a:latin typeface="Lucida Console" panose="020B0609040504020204" pitchFamily="49" charset="0"/>
            </a:endParaRPr>
          </a:p>
        </p:txBody>
      </p:sp>
      <p:sp>
        <p:nvSpPr>
          <p:cNvPr id="17" name="ZoneTexte 3">
            <a:extLst>
              <a:ext uri="{FF2B5EF4-FFF2-40B4-BE49-F238E27FC236}">
                <a16:creationId xmlns:a16="http://schemas.microsoft.com/office/drawing/2014/main" id="{9E6AD888-E262-661F-2E3B-D755B1AEC8C0}"/>
              </a:ext>
            </a:extLst>
          </p:cNvPr>
          <p:cNvSpPr txBox="1"/>
          <p:nvPr/>
        </p:nvSpPr>
        <p:spPr>
          <a:xfrm>
            <a:off x="3830586" y="4014209"/>
            <a:ext cx="2991819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Naceur’s</a:t>
            </a:r>
            <a:r>
              <a:rPr lang="fr-FR" sz="2600" dirty="0">
                <a:latin typeface="Lucida Console" panose="020B0609040504020204" pitchFamily="49" charset="0"/>
              </a:rPr>
              <a:t> pc</a:t>
            </a:r>
            <a:br>
              <a:rPr lang="fr-FR" sz="2600" dirty="0">
                <a:latin typeface="Lucida Console" panose="020B0609040504020204" pitchFamily="49" charset="0"/>
              </a:rPr>
            </a:br>
            <a:r>
              <a:rPr lang="fr-FR" sz="2600" dirty="0">
                <a:latin typeface="Lucida Console" panose="020B0609040504020204" pitchFamily="49" charset="0"/>
              </a:rPr>
              <a:t>Cpu:Ryzen7-4800H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RAM:16GB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Storage:1T+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128SSD</a:t>
            </a:r>
            <a:endParaRPr lang="fr-TN" sz="2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684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F559A1-96A4-FCF9-C256-EF8B51479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37367468-E4D0-AD1B-9E13-E9F444C5A26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37367468-E4D0-AD1B-9E13-E9F444C5A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6F3072BF-4EFC-50AE-3EDD-51139B60371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6F3072BF-4EFC-50AE-3EDD-51139B6037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0797E0C-4EC1-93B2-7F21-E0162EABE9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0797E0C-4EC1-93B2-7F21-E0162EABE9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8E79F26-0E57-A797-8BA2-1AD417BC04D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8E79F26-0E57-A797-8BA2-1AD417BC04D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7E975AA3-FA6F-DBE8-9B37-88775D429A6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7E975AA3-FA6F-DBE8-9B37-88775D429A6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2CB0FA33-D409-19C1-E80C-4961B3B4403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2CB0FA33-D409-19C1-E80C-4961B3B4403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938944D6-6D3E-C331-A635-91DB933431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4006" y="1290817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938944D6-6D3E-C331-A635-91DB933431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84006" y="1290817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F760CA0A-1BE4-82BC-DD3D-C5DFD01DECFA}"/>
              </a:ext>
            </a:extLst>
          </p:cNvPr>
          <p:cNvSpPr txBox="1"/>
          <p:nvPr/>
        </p:nvSpPr>
        <p:spPr>
          <a:xfrm>
            <a:off x="390982" y="656327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ACEBA8C8-F621-77EC-9CDA-904AC0D5A3F2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A5704472-2B8D-5782-5705-E78535E3FA31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7297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0E814-4706-72B6-5029-6F3278507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3">
            <a:extLst>
              <a:ext uri="{FF2B5EF4-FFF2-40B4-BE49-F238E27FC236}">
                <a16:creationId xmlns:a16="http://schemas.microsoft.com/office/drawing/2014/main" id="{3CD326D2-A1C0-13E9-89C1-F20D31B81776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sudo</a:t>
            </a:r>
            <a:r>
              <a:rPr lang="fr-FR" sz="3400" dirty="0">
                <a:latin typeface="Lucida Console" panose="020B0609040504020204" pitchFamily="49" charset="0"/>
              </a:rPr>
              <a:t> show </a:t>
            </a:r>
            <a:r>
              <a:rPr lang="fr-FR" sz="3400" dirty="0" err="1">
                <a:latin typeface="Lucida Console" panose="020B0609040504020204" pitchFamily="49" charset="0"/>
              </a:rPr>
              <a:t>storage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EEE1D7B9-A78D-BA6F-18A9-43134BC300F8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9646D527-D8B2-FB70-8BAA-60F829088B6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04866463"/>
                  </p:ext>
                </p:extLst>
              </p:nvPr>
            </p:nvGraphicFramePr>
            <p:xfrm>
              <a:off x="6077128" y="3429000"/>
              <a:ext cx="4515256" cy="3195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5256" cy="319562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458" ay="352709" az="178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24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9646D527-D8B2-FB70-8BAA-60F829088B6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7128" y="3429000"/>
                <a:ext cx="4515256" cy="3195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CB8B4D4F-F5EF-B355-913C-65E238E834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7443095"/>
                  </p:ext>
                </p:extLst>
              </p:nvPr>
            </p:nvGraphicFramePr>
            <p:xfrm>
              <a:off x="1599616" y="3439113"/>
              <a:ext cx="4515256" cy="3195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5256" cy="319562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458" ay="352709" az="1788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24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CB8B4D4F-F5EF-B355-913C-65E238E834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9616" y="3439113"/>
                <a:ext cx="4515256" cy="3195621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ZoneTexte 3">
            <a:extLst>
              <a:ext uri="{FF2B5EF4-FFF2-40B4-BE49-F238E27FC236}">
                <a16:creationId xmlns:a16="http://schemas.microsoft.com/office/drawing/2014/main" id="{5401BC0D-42EB-F6FB-A08C-DE22B24460FB}"/>
              </a:ext>
            </a:extLst>
          </p:cNvPr>
          <p:cNvSpPr txBox="1"/>
          <p:nvPr/>
        </p:nvSpPr>
        <p:spPr>
          <a:xfrm>
            <a:off x="545506" y="1726116"/>
            <a:ext cx="395190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Melek’s</a:t>
            </a:r>
            <a:r>
              <a:rPr lang="fr-FR" sz="2600" dirty="0">
                <a:latin typeface="Lucida Console" panose="020B0609040504020204" pitchFamily="49" charset="0"/>
              </a:rPr>
              <a:t> pc 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Cpu:i7 6700HQ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RAM: 24GB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Storage: 1TSSD</a:t>
            </a:r>
            <a:endParaRPr lang="fr-TN" sz="2600" dirty="0">
              <a:latin typeface="Lucida Console" panose="020B0609040504020204" pitchFamily="49" charset="0"/>
            </a:endParaRP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B97E8513-E3B4-9E0E-467F-BA1EA7499A99}"/>
              </a:ext>
            </a:extLst>
          </p:cNvPr>
          <p:cNvSpPr txBox="1"/>
          <p:nvPr/>
        </p:nvSpPr>
        <p:spPr>
          <a:xfrm>
            <a:off x="8334756" y="1419770"/>
            <a:ext cx="3175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dirty="0" err="1">
                <a:latin typeface="Lucida Console" panose="020B0609040504020204" pitchFamily="49" charset="0"/>
              </a:rPr>
              <a:t>Aymen’s</a:t>
            </a:r>
            <a:r>
              <a:rPr lang="fr-FR" sz="2600" dirty="0">
                <a:latin typeface="Lucida Console" panose="020B0609040504020204" pitchFamily="49" charset="0"/>
              </a:rPr>
              <a:t> pc</a:t>
            </a:r>
            <a:br>
              <a:rPr lang="fr-FR" sz="2600" dirty="0">
                <a:latin typeface="Lucida Console" panose="020B0609040504020204" pitchFamily="49" charset="0"/>
              </a:rPr>
            </a:br>
            <a:r>
              <a:rPr lang="fr-FR" sz="2600" dirty="0">
                <a:latin typeface="Lucida Console" panose="020B0609040504020204" pitchFamily="49" charset="0"/>
              </a:rPr>
              <a:t>Cpu:i5-9th </a:t>
            </a:r>
            <a:r>
              <a:rPr lang="fr-FR" sz="2600" dirty="0" err="1">
                <a:latin typeface="Lucida Console" panose="020B0609040504020204" pitchFamily="49" charset="0"/>
              </a:rPr>
              <a:t>gen</a:t>
            </a:r>
            <a:endParaRPr lang="fr-FR" sz="2600" dirty="0">
              <a:latin typeface="Lucida Console" panose="020B0609040504020204" pitchFamily="49" charset="0"/>
            </a:endParaRPr>
          </a:p>
          <a:p>
            <a:r>
              <a:rPr lang="fr-FR" sz="2600" dirty="0">
                <a:latin typeface="Lucida Console" panose="020B0609040504020204" pitchFamily="49" charset="0"/>
              </a:rPr>
              <a:t>RAM: 8GB</a:t>
            </a:r>
          </a:p>
          <a:p>
            <a:r>
              <a:rPr lang="fr-FR" sz="2600" dirty="0">
                <a:latin typeface="Lucida Console" panose="020B0609040504020204" pitchFamily="49" charset="0"/>
              </a:rPr>
              <a:t>Storage: 2T + 512SSD</a:t>
            </a:r>
            <a:endParaRPr lang="fr-TN" sz="2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114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234DA-7506-92A4-8AE1-C748E7131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>
                <a:extLst>
                  <a:ext uri="{FF2B5EF4-FFF2-40B4-BE49-F238E27FC236}">
                    <a16:creationId xmlns:a16="http://schemas.microsoft.com/office/drawing/2014/main" id="{5CB8168C-7A28-81D9-9509-D98E89C6793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797164" y="1079216"/>
              <a:ext cx="3004532" cy="20039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04532" cy="20039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6790" ay="-148334" az="503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246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>
                <a:extLst>
                  <a:ext uri="{FF2B5EF4-FFF2-40B4-BE49-F238E27FC236}">
                    <a16:creationId xmlns:a16="http://schemas.microsoft.com/office/drawing/2014/main" id="{5CB8168C-7A28-81D9-9509-D98E89C679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97164" y="1079216"/>
                <a:ext cx="3004532" cy="200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ADD5043B-BCD6-65BB-0EA2-4D5B71334E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20349" y="1079215"/>
              <a:ext cx="3217513" cy="20039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217513" cy="20039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318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ADD5043B-BCD6-65BB-0EA2-4D5B71334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20349" y="1079215"/>
                <a:ext cx="3217513" cy="20039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AEC81637-41F6-D9B6-7FF3-90326498D8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47157365"/>
                  </p:ext>
                </p:extLst>
              </p:nvPr>
            </p:nvGraphicFramePr>
            <p:xfrm>
              <a:off x="6447352" y="1018206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AEC81637-41F6-D9B6-7FF3-90326498D8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7352" y="1018206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A68C4A5A-A47C-54B5-7756-011C7305E2F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816950" y="3083150"/>
              <a:ext cx="4010714" cy="305866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010714" cy="3058663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695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A68C4A5A-A47C-54B5-7756-011C7305E2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16950" y="3083150"/>
                <a:ext cx="4010714" cy="30586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922E89A-3739-7493-4A8C-745242F82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3917749"/>
                  </p:ext>
                </p:extLst>
              </p:nvPr>
            </p:nvGraphicFramePr>
            <p:xfrm>
              <a:off x="4065419" y="3048555"/>
              <a:ext cx="3689584" cy="31628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689584" cy="316289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749073" ay="-42503" az="-941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7337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922E89A-3739-7493-4A8C-745242F82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65419" y="3048555"/>
                <a:ext cx="3689584" cy="3162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>
                <a:extLst>
                  <a:ext uri="{FF2B5EF4-FFF2-40B4-BE49-F238E27FC236}">
                    <a16:creationId xmlns:a16="http://schemas.microsoft.com/office/drawing/2014/main" id="{4F919AF2-F8AA-D8F1-AED5-B038D9287A9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322491"/>
                  </p:ext>
                </p:extLst>
              </p:nvPr>
            </p:nvGraphicFramePr>
            <p:xfrm>
              <a:off x="7889577" y="2946192"/>
              <a:ext cx="4515256" cy="31956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515256" cy="319562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458" ay="352709" az="178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612414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>
                <a:extLst>
                  <a:ext uri="{FF2B5EF4-FFF2-40B4-BE49-F238E27FC236}">
                    <a16:creationId xmlns:a16="http://schemas.microsoft.com/office/drawing/2014/main" id="{4F919AF2-F8AA-D8F1-AED5-B038D9287A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889577" y="2946192"/>
                <a:ext cx="4515256" cy="319562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>
                <a:extLst>
                  <a:ext uri="{FF2B5EF4-FFF2-40B4-BE49-F238E27FC236}">
                    <a16:creationId xmlns:a16="http://schemas.microsoft.com/office/drawing/2014/main" id="{59C3ECE7-E690-9637-F8D1-EF8B31953B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42052"/>
                  </p:ext>
                </p:extLst>
              </p:nvPr>
            </p:nvGraphicFramePr>
            <p:xfrm>
              <a:off x="9600133" y="1106972"/>
              <a:ext cx="2756160" cy="20088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756160" cy="200883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83266" ay="323289" az="17222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37527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>
                <a:extLst>
                  <a:ext uri="{FF2B5EF4-FFF2-40B4-BE49-F238E27FC236}">
                    <a16:creationId xmlns:a16="http://schemas.microsoft.com/office/drawing/2014/main" id="{59C3ECE7-E690-9637-F8D1-EF8B31953B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00133" y="1106972"/>
                <a:ext cx="2756160" cy="2008835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20A99E98-B42C-BEBA-2C43-F0C1AA51A3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33473" y="3536321"/>
            <a:ext cx="2608579" cy="14777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5F52A1-9BC1-58E9-BF60-B0A068B211F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8026" y="1347652"/>
            <a:ext cx="1958020" cy="1112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04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BDF85-F91B-189D-1FF3-DB80DF1AB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ABAB21BC-7F34-F4A2-39EF-8E2E4A74B7DC}"/>
              </a:ext>
            </a:extLst>
          </p:cNvPr>
          <p:cNvSpPr txBox="1"/>
          <p:nvPr/>
        </p:nvSpPr>
        <p:spPr>
          <a:xfrm>
            <a:off x="4709160" y="223266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ops</a:t>
            </a:r>
            <a:r>
              <a:rPr lang="fr-FR" sz="3400" dirty="0">
                <a:latin typeface="Lucida Console" panose="020B0609040504020204" pitchFamily="49" charset="0"/>
              </a:rPr>
              <a:t> –d </a:t>
            </a:r>
            <a:r>
              <a:rPr lang="fr-FR" sz="3400" dirty="0" err="1">
                <a:latin typeface="Lucida Console" panose="020B0609040504020204" pitchFamily="49" charset="0"/>
              </a:rPr>
              <a:t>overview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18267A78-D614-5FA2-F007-4EF82CB86BFD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3B6AAB67-4112-CF57-F827-A85B272CD658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:$ </a:t>
            </a:r>
            <a:endParaRPr lang="fr-TN" sz="3400" dirty="0"/>
          </a:p>
        </p:txBody>
      </p: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86D30C0B-FFC4-9C73-61F6-0E61571864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8" y="2925144"/>
            <a:ext cx="3474864" cy="100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75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E4B38AC-A9B0-D896-2073-8BF10D75FD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2198437"/>
                  </p:ext>
                </p:extLst>
              </p:nvPr>
            </p:nvGraphicFramePr>
            <p:xfrm>
              <a:off x="795160" y="-635699"/>
              <a:ext cx="10012397" cy="812939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012397" cy="8129398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660144" ay="70678" az="1373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882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E4B38AC-A9B0-D896-2073-8BF10D75FD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160" y="-635699"/>
                <a:ext cx="10012397" cy="8129398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20CEB1A2-B7A3-FDF4-D7B9-A4CE212B5F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7120" y="599440"/>
            <a:ext cx="6888480" cy="39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905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1ABB1-ECBE-6B07-271B-028617418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A1C06DCC-C6E4-52C4-B896-427068AC41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78029335"/>
                  </p:ext>
                </p:extLst>
              </p:nvPr>
            </p:nvGraphicFramePr>
            <p:xfrm>
              <a:off x="-5130848" y="-2963532"/>
              <a:ext cx="10261695" cy="1029977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261695" cy="10299772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43755" ay="-3936918" az="-2384728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882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A1C06DCC-C6E4-52C4-B896-427068AC41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30848" y="-2963532"/>
                <a:ext cx="10261695" cy="10299772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05C2A68-DBA1-7266-AF2E-016279503D9D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18980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68A421-EFF1-1BFA-4C16-5BE348AC6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5DACA3F-9B6B-1A3F-6906-B558B5740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01784"/>
            <a:ext cx="36587724" cy="20830178"/>
          </a:xfrm>
          <a:prstGeom prst="rect">
            <a:avLst/>
          </a:prstGeom>
        </p:spPr>
      </p:pic>
      <p:pic>
        <p:nvPicPr>
          <p:cNvPr id="3" name="Picture 2" descr="A blue and orange squares&#10;&#10;Description automatically generated">
            <a:extLst>
              <a:ext uri="{FF2B5EF4-FFF2-40B4-BE49-F238E27FC236}">
                <a16:creationId xmlns:a16="http://schemas.microsoft.com/office/drawing/2014/main" id="{900A01CD-57E1-B78F-A201-CD73DFF821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28" y="2907834"/>
            <a:ext cx="1273825" cy="12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98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5D3E40-EDD5-57A9-BC78-59F139C78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oneTexte 3">
            <a:extLst>
              <a:ext uri="{FF2B5EF4-FFF2-40B4-BE49-F238E27FC236}">
                <a16:creationId xmlns:a16="http://schemas.microsoft.com/office/drawing/2014/main" id="{88247E25-1A53-26F6-0333-B44992CB9D5C}"/>
              </a:ext>
            </a:extLst>
          </p:cNvPr>
          <p:cNvSpPr txBox="1"/>
          <p:nvPr/>
        </p:nvSpPr>
        <p:spPr>
          <a:xfrm>
            <a:off x="722834" y="5602091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Hardware Layer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C2A7F6B9-407C-5516-0699-D22E767F8C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89868" y="48535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C2A7F6B9-407C-5516-0699-D22E767F8C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868" y="48535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58FD92D9-CC60-9B90-9D22-7EF42578007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42268" y="50059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58FD92D9-CC60-9B90-9D22-7EF4257800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268" y="50059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630A44A-EA2A-9D40-806D-A80B8C46CC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94668" y="51583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630A44A-EA2A-9D40-806D-A80B8C46C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4668" y="51583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822B5DD6-83DA-80E8-A506-793B68B302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47068" y="53107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822B5DD6-83DA-80E8-A506-793B68B302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7068" y="53107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74DBA9C1-38C9-956A-2944-6FE45CCF4F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699468" y="54631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74DBA9C1-38C9-956A-2944-6FE45CCF4F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9468" y="54631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E2F5792D-5EB8-D157-C572-4C20BABB491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51868" y="56155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E2F5792D-5EB8-D157-C572-4C20BABB49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1868" y="56155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27C509CA-274E-3622-5EC9-95939F24D26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004268" y="57679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27C509CA-274E-3622-5EC9-95939F24D2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268" y="5767938"/>
                <a:ext cx="1111736" cy="887506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ZoneTexte 3">
            <a:extLst>
              <a:ext uri="{FF2B5EF4-FFF2-40B4-BE49-F238E27FC236}">
                <a16:creationId xmlns:a16="http://schemas.microsoft.com/office/drawing/2014/main" id="{2627CDB2-0757-9D92-8D69-225CBDE4678D}"/>
              </a:ext>
            </a:extLst>
          </p:cNvPr>
          <p:cNvSpPr txBox="1"/>
          <p:nvPr/>
        </p:nvSpPr>
        <p:spPr>
          <a:xfrm>
            <a:off x="722834" y="3404572"/>
            <a:ext cx="72511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Hypervisor</a:t>
            </a:r>
            <a:r>
              <a:rPr lang="fr-FR" sz="3400" dirty="0">
                <a:latin typeface="Lucida Console" panose="020B0609040504020204" pitchFamily="49" charset="0"/>
              </a:rPr>
              <a:t> Layer: </a:t>
            </a:r>
            <a:r>
              <a:rPr lang="fr-FR" sz="3400" dirty="0" err="1">
                <a:latin typeface="Lucida Console" panose="020B0609040504020204" pitchFamily="49" charset="0"/>
              </a:rPr>
              <a:t>Vmware</a:t>
            </a:r>
            <a:endParaRPr lang="fr-FR" sz="3400" dirty="0">
              <a:latin typeface="Lucida Console" panose="020B0609040504020204" pitchFamily="49" charset="0"/>
            </a:endParaRPr>
          </a:p>
          <a:p>
            <a:r>
              <a:rPr lang="fr-FR" sz="3400" dirty="0">
                <a:latin typeface="Lucida Console" panose="020B0609040504020204" pitchFamily="49" charset="0"/>
              </a:rPr>
              <a:t>Workstation pro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36" name="Picture 35" descr="A close-up of a sign&#10;&#10;Description automatically generated">
            <a:extLst>
              <a:ext uri="{FF2B5EF4-FFF2-40B4-BE49-F238E27FC236}">
                <a16:creationId xmlns:a16="http://schemas.microsoft.com/office/drawing/2014/main" id="{857CFCDE-901D-CB6B-119B-EC4EE69B7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668" y="-1476671"/>
            <a:ext cx="3474864" cy="1007711"/>
          </a:xfrm>
          <a:prstGeom prst="rect">
            <a:avLst/>
          </a:prstGeom>
        </p:spPr>
      </p:pic>
      <p:sp>
        <p:nvSpPr>
          <p:cNvPr id="37" name="ZoneTexte 3">
            <a:extLst>
              <a:ext uri="{FF2B5EF4-FFF2-40B4-BE49-F238E27FC236}">
                <a16:creationId xmlns:a16="http://schemas.microsoft.com/office/drawing/2014/main" id="{99D298F0-8D5E-4B2C-C475-7563CEADE254}"/>
              </a:ext>
            </a:extLst>
          </p:cNvPr>
          <p:cNvSpPr txBox="1"/>
          <p:nvPr/>
        </p:nvSpPr>
        <p:spPr>
          <a:xfrm>
            <a:off x="928310" y="-1280593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Infrastructure Layer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39" name="Picture 38" descr="A blue and orange squares&#10;&#10;Description automatically generated">
            <a:extLst>
              <a:ext uri="{FF2B5EF4-FFF2-40B4-BE49-F238E27FC236}">
                <a16:creationId xmlns:a16="http://schemas.microsoft.com/office/drawing/2014/main" id="{4A13E929-C84A-641B-51B6-02568C0000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02" y="3171401"/>
            <a:ext cx="1273825" cy="127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510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3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8CB18A83-6D74-56F7-F0D6-4BAB586A9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0798091"/>
                  </p:ext>
                </p:extLst>
              </p:nvPr>
            </p:nvGraphicFramePr>
            <p:xfrm>
              <a:off x="8089868" y="48535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8CB18A83-6D74-56F7-F0D6-4BAB586A9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868" y="48535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C884B740-D3B3-CBD6-D437-CB4E285597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9440830"/>
                  </p:ext>
                </p:extLst>
              </p:nvPr>
            </p:nvGraphicFramePr>
            <p:xfrm>
              <a:off x="8242268" y="50059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C884B740-D3B3-CBD6-D437-CB4E285597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42268" y="50059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70B4A485-0B57-A201-FBA4-EA583DC5C2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6886526"/>
                  </p:ext>
                </p:extLst>
              </p:nvPr>
            </p:nvGraphicFramePr>
            <p:xfrm>
              <a:off x="8394668" y="51583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70B4A485-0B57-A201-FBA4-EA583DC5C2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94668" y="51583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A483B83F-9A2A-815E-CD09-7E7C7D4C6D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76684027"/>
                  </p:ext>
                </p:extLst>
              </p:nvPr>
            </p:nvGraphicFramePr>
            <p:xfrm>
              <a:off x="8547068" y="53107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A483B83F-9A2A-815E-CD09-7E7C7D4C6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47068" y="53107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64CEA75B-56FB-7333-D67A-9F111600A20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3865264"/>
                  </p:ext>
                </p:extLst>
              </p:nvPr>
            </p:nvGraphicFramePr>
            <p:xfrm>
              <a:off x="8699468" y="54631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64CEA75B-56FB-7333-D67A-9F111600A20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9468" y="54631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813F3D90-BB99-A629-67DF-A6994EC4AF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3986618"/>
                  </p:ext>
                </p:extLst>
              </p:nvPr>
            </p:nvGraphicFramePr>
            <p:xfrm>
              <a:off x="8851868" y="56155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813F3D90-BB99-A629-67DF-A6994EC4AF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51868" y="561553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13B8A802-B303-7A47-5ED1-3A714D64A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2753532"/>
                  </p:ext>
                </p:extLst>
              </p:nvPr>
            </p:nvGraphicFramePr>
            <p:xfrm>
              <a:off x="9004268" y="576793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13B8A802-B303-7A47-5ED1-3A714D64A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04268" y="5767938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36" name="Picture 35" descr="A close-up of a sign&#10;&#10;Description automatically generated">
            <a:extLst>
              <a:ext uri="{FF2B5EF4-FFF2-40B4-BE49-F238E27FC236}">
                <a16:creationId xmlns:a16="http://schemas.microsoft.com/office/drawing/2014/main" id="{40C30292-CA52-466D-C294-F7539236E3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268" y="1289679"/>
            <a:ext cx="3474864" cy="1007711"/>
          </a:xfrm>
          <a:prstGeom prst="rect">
            <a:avLst/>
          </a:prstGeom>
        </p:spPr>
      </p:pic>
      <p:sp>
        <p:nvSpPr>
          <p:cNvPr id="37" name="ZoneTexte 3">
            <a:extLst>
              <a:ext uri="{FF2B5EF4-FFF2-40B4-BE49-F238E27FC236}">
                <a16:creationId xmlns:a16="http://schemas.microsoft.com/office/drawing/2014/main" id="{E28FA9DD-8115-0262-384A-A22E62C8C203}"/>
              </a:ext>
            </a:extLst>
          </p:cNvPr>
          <p:cNvSpPr txBox="1"/>
          <p:nvPr/>
        </p:nvSpPr>
        <p:spPr>
          <a:xfrm>
            <a:off x="722834" y="1485757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Infrastructure Layer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39" name="Picture 38" descr="A blue and orange squares&#10;&#10;Description automatically generated">
            <a:extLst>
              <a:ext uri="{FF2B5EF4-FFF2-40B4-BE49-F238E27FC236}">
                <a16:creationId xmlns:a16="http://schemas.microsoft.com/office/drawing/2014/main" id="{8FCE6C03-59AB-861C-4F31-475BAFDD46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502" y="3171401"/>
            <a:ext cx="1273825" cy="12738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9496B10-4838-67EF-8E7B-61D2BE6D4634}"/>
              </a:ext>
            </a:extLst>
          </p:cNvPr>
          <p:cNvSpPr txBox="1"/>
          <p:nvPr/>
        </p:nvSpPr>
        <p:spPr>
          <a:xfrm>
            <a:off x="651844" y="3429000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3CDE00A-5A24-CAC1-F36C-700C56004C0C}"/>
              </a:ext>
            </a:extLst>
          </p:cNvPr>
          <p:cNvSpPr txBox="1"/>
          <p:nvPr/>
        </p:nvSpPr>
        <p:spPr>
          <a:xfrm>
            <a:off x="722834" y="544865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9734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C02F7-04FC-B340-87DA-79E629F2D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3ABAA88F-73AD-2726-8C10-979E91393C9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875837"/>
                  </p:ext>
                </p:extLst>
              </p:nvPr>
            </p:nvGraphicFramePr>
            <p:xfrm>
              <a:off x="8205710" y="63470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3ABAA88F-73AD-2726-8C10-979E91393C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05710" y="63470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664D9D33-9FBF-A5F5-1367-C8859C055E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63078117"/>
                  </p:ext>
                </p:extLst>
              </p:nvPr>
            </p:nvGraphicFramePr>
            <p:xfrm>
              <a:off x="8358110" y="64994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664D9D33-9FBF-A5F5-1367-C8859C055E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8110" y="64994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41393C18-22EA-04DF-F453-DDB234AFCA7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4822053"/>
                  </p:ext>
                </p:extLst>
              </p:nvPr>
            </p:nvGraphicFramePr>
            <p:xfrm>
              <a:off x="8510510" y="66518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41393C18-22EA-04DF-F453-DDB234AFCA7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10510" y="66518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632F6A3E-1E70-2C8E-1D6D-4B45807E94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32826086"/>
                  </p:ext>
                </p:extLst>
              </p:nvPr>
            </p:nvGraphicFramePr>
            <p:xfrm>
              <a:off x="8662910" y="68042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632F6A3E-1E70-2C8E-1D6D-4B45807E94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62910" y="68042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427D8CBA-C263-93B6-9CB2-08E45B256BE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05728562"/>
                  </p:ext>
                </p:extLst>
              </p:nvPr>
            </p:nvGraphicFramePr>
            <p:xfrm>
              <a:off x="8815310" y="69566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427D8CBA-C263-93B6-9CB2-08E45B256BE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15310" y="69566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D93B03AA-C280-B84A-8FDE-7A63BEE830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208528"/>
                  </p:ext>
                </p:extLst>
              </p:nvPr>
            </p:nvGraphicFramePr>
            <p:xfrm>
              <a:off x="8967710" y="71090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D93B03AA-C280-B84A-8FDE-7A63BEE830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67710" y="710905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E3DB526C-471A-0B15-9647-78AAB2E7179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1273050"/>
                  </p:ext>
                </p:extLst>
              </p:nvPr>
            </p:nvGraphicFramePr>
            <p:xfrm>
              <a:off x="9120110" y="7261458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E3DB526C-471A-0B15-9647-78AAB2E7179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120110" y="7261458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D27F58FC-2FF1-B090-A93A-6DA1898FF6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31846" y="858695"/>
            <a:ext cx="1336648" cy="754200"/>
          </a:xfrm>
          <a:prstGeom prst="rect">
            <a:avLst/>
          </a:prstGeom>
        </p:spPr>
      </p:pic>
      <p:pic>
        <p:nvPicPr>
          <p:cNvPr id="36" name="Picture 35" descr="A close-up of a sign&#10;&#10;Description automatically generated">
            <a:extLst>
              <a:ext uri="{FF2B5EF4-FFF2-40B4-BE49-F238E27FC236}">
                <a16:creationId xmlns:a16="http://schemas.microsoft.com/office/drawing/2014/main" id="{AF5A495B-9BE8-38EA-2A9B-D35C43B8A6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10" y="2783199"/>
            <a:ext cx="3474864" cy="1007711"/>
          </a:xfrm>
          <a:prstGeom prst="rect">
            <a:avLst/>
          </a:prstGeom>
        </p:spPr>
      </p:pic>
      <p:sp>
        <p:nvSpPr>
          <p:cNvPr id="37" name="ZoneTexte 3">
            <a:extLst>
              <a:ext uri="{FF2B5EF4-FFF2-40B4-BE49-F238E27FC236}">
                <a16:creationId xmlns:a16="http://schemas.microsoft.com/office/drawing/2014/main" id="{4FF44291-7DED-7E6B-426A-13FA6B9162D4}"/>
              </a:ext>
            </a:extLst>
          </p:cNvPr>
          <p:cNvSpPr txBox="1"/>
          <p:nvPr/>
        </p:nvSpPr>
        <p:spPr>
          <a:xfrm>
            <a:off x="838676" y="1036034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KVM (</a:t>
            </a:r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r>
              <a:rPr lang="fr-FR" sz="3400" dirty="0">
                <a:latin typeface="Lucida Console" panose="020B0609040504020204" pitchFamily="49" charset="0"/>
              </a:rPr>
              <a:t>)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39" name="Picture 38" descr="A blue and orange squares&#10;&#10;Description automatically generated">
            <a:extLst>
              <a:ext uri="{FF2B5EF4-FFF2-40B4-BE49-F238E27FC236}">
                <a16:creationId xmlns:a16="http://schemas.microsoft.com/office/drawing/2014/main" id="{A33F29D8-7AD2-9330-9F50-3D84257A2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44" y="4664921"/>
            <a:ext cx="1273825" cy="12738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165B06-F197-27C8-4659-9698C2F0E597}"/>
              </a:ext>
            </a:extLst>
          </p:cNvPr>
          <p:cNvSpPr txBox="1"/>
          <p:nvPr/>
        </p:nvSpPr>
        <p:spPr>
          <a:xfrm>
            <a:off x="767686" y="4922520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6219494-D0D1-3544-C382-4D4517D27860}"/>
              </a:ext>
            </a:extLst>
          </p:cNvPr>
          <p:cNvSpPr txBox="1"/>
          <p:nvPr/>
        </p:nvSpPr>
        <p:spPr>
          <a:xfrm>
            <a:off x="838676" y="694217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A542B3-E008-0098-F0DB-2A953D0D0C63}"/>
              </a:ext>
            </a:extLst>
          </p:cNvPr>
          <p:cNvSpPr txBox="1"/>
          <p:nvPr/>
        </p:nvSpPr>
        <p:spPr>
          <a:xfrm>
            <a:off x="722834" y="299466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 descr="A black and grey logo&#10;&#10;Description automatically generated">
            <a:extLst>
              <a:ext uri="{FF2B5EF4-FFF2-40B4-BE49-F238E27FC236}">
                <a16:creationId xmlns:a16="http://schemas.microsoft.com/office/drawing/2014/main" id="{00677CE0-D216-8BE7-C9FC-220C09259F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667" y="873746"/>
            <a:ext cx="3042979" cy="96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24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2D050-C6EF-F21C-1FEF-CB5E403EA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2DD56D2-D266-D732-A428-2967350159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7398867"/>
                  </p:ext>
                </p:extLst>
              </p:nvPr>
            </p:nvGraphicFramePr>
            <p:xfrm>
              <a:off x="-3299176" y="-1637927"/>
              <a:ext cx="9520055" cy="913843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520055" cy="9138432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283191" ay="-4477548" az="-222265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44882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2DD56D2-D266-D732-A428-2967350159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99176" y="-1637927"/>
                <a:ext cx="9520055" cy="9138432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E80BC7C-417A-5E8A-3CFC-83C3E569A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9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902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8D300-BB76-BA53-ECAC-BAB35BD4D4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2D03EC02-9A09-4E22-800C-F8C13D7BF47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9915814" y="-5731041"/>
              <a:ext cx="17228708" cy="1407050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228708" cy="1407050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9050987" ay="-4606387" az="-90900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413433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2D03EC02-9A09-4E22-800C-F8C13D7BF4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9915814" y="-5731041"/>
                <a:ext cx="17228708" cy="14070505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1CC8CCF-B5A0-163D-53D2-96380B07D2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417918" y="-1477108"/>
            <a:ext cx="16302702" cy="93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72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A47F2-680B-F28F-77BE-DBEAA6EFE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A2476C8-7442-2BC7-80AD-3B0C9133D0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54826420"/>
                  </p:ext>
                </p:extLst>
              </p:nvPr>
            </p:nvGraphicFramePr>
            <p:xfrm>
              <a:off x="1369382" y="-1921204"/>
              <a:ext cx="12370065" cy="987510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370065" cy="987510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8197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A2476C8-7442-2BC7-80AD-3B0C9133D0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69382" y="-1921204"/>
                <a:ext cx="12370065" cy="9875101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7C7B19E-CB47-570A-89B5-05C3A08BC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06727" y="-363864"/>
            <a:ext cx="8610600" cy="48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23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FFC92-1E7E-54BB-12AD-425A7DB22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FDFD554F-3C26-CB48-978B-AB7EC04E4C7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FDFD554F-3C26-CB48-978B-AB7EC04E4C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B2ECD70C-3348-D3BB-6723-F7F53F80EB41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B2ECD70C-3348-D3BB-6723-F7F53F80EB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159203ED-5F1E-E7B6-0196-0BB45C8CDD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159203ED-5F1E-E7B6-0196-0BB45C8CDD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BAB8872B-69E4-D009-9512-1F0B84417D9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BAB8872B-69E4-D009-9512-1F0B84417D9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C968A06F-A0CD-26D8-1F3A-806EEAA090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C968A06F-A0CD-26D8-1F3A-806EEAA090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BCD7DEB-2333-BACC-813E-51865C769E0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BCD7DEB-2333-BACC-813E-51865C769E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E5B23F21-E0F9-A7A4-5643-A904B14D19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2290053"/>
                  </p:ext>
                </p:extLst>
              </p:nvPr>
            </p:nvGraphicFramePr>
            <p:xfrm>
              <a:off x="801997" y="1738623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E5B23F21-E0F9-A7A4-5643-A904B14D19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997" y="1738623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06EE9A18-FC3E-B735-C1A2-ACBC2BCD0FDE}"/>
              </a:ext>
            </a:extLst>
          </p:cNvPr>
          <p:cNvSpPr txBox="1"/>
          <p:nvPr/>
        </p:nvSpPr>
        <p:spPr>
          <a:xfrm>
            <a:off x="342486" y="1355118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4D95C195-9926-084F-8BCF-4CB5BFF0217B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88AC1AE2-1E64-F389-5B90-A92534B8882F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3" name="Picture 12" descr="A close-up of a sign&#10;&#10;Description automatically generated">
            <a:extLst>
              <a:ext uri="{FF2B5EF4-FFF2-40B4-BE49-F238E27FC236}">
                <a16:creationId xmlns:a16="http://schemas.microsoft.com/office/drawing/2014/main" id="{BF89B21B-A043-E4FA-1C3E-5A8CFEDF6E7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51" y="5883270"/>
            <a:ext cx="2095801" cy="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3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D47D-408A-13B3-1DFE-577F5BE86F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95D05E8-311B-7F29-421A-BC0DA71EDE9E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DB6453B2-01B5-EAAD-DF72-9BA0665EB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568" y="535906"/>
            <a:ext cx="3474864" cy="10077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53871C-818D-028A-5CF2-8F35E4DCE675}"/>
              </a:ext>
            </a:extLst>
          </p:cNvPr>
          <p:cNvSpPr/>
          <p:nvPr/>
        </p:nvSpPr>
        <p:spPr>
          <a:xfrm>
            <a:off x="3372465" y="2576051"/>
            <a:ext cx="5624051" cy="33429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omputer screen with different colored squares on the screen&#10;&#10;Description automatically generated">
            <a:extLst>
              <a:ext uri="{FF2B5EF4-FFF2-40B4-BE49-F238E27FC236}">
                <a16:creationId xmlns:a16="http://schemas.microsoft.com/office/drawing/2014/main" id="{3BDCA57B-D6C5-525C-5846-280EF04C0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571" y="2784305"/>
            <a:ext cx="1371493" cy="1371493"/>
          </a:xfrm>
          <a:prstGeom prst="rect">
            <a:avLst/>
          </a:prstGeom>
        </p:spPr>
      </p:pic>
      <p:pic>
        <p:nvPicPr>
          <p:cNvPr id="8" name="Picture 7" descr="A computer with a blue screen&#10;&#10;Description automatically generated">
            <a:extLst>
              <a:ext uri="{FF2B5EF4-FFF2-40B4-BE49-F238E27FC236}">
                <a16:creationId xmlns:a16="http://schemas.microsoft.com/office/drawing/2014/main" id="{151EFC6A-035C-9DFC-9B44-4F49B5766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19" y="2784306"/>
            <a:ext cx="1371492" cy="1371492"/>
          </a:xfrm>
          <a:prstGeom prst="rect">
            <a:avLst/>
          </a:prstGeom>
        </p:spPr>
      </p:pic>
      <p:pic>
        <p:nvPicPr>
          <p:cNvPr id="12" name="Picture 11" descr="A computer screen with a window on the screen&#10;&#10;Description automatically generated">
            <a:extLst>
              <a:ext uri="{FF2B5EF4-FFF2-40B4-BE49-F238E27FC236}">
                <a16:creationId xmlns:a16="http://schemas.microsoft.com/office/drawing/2014/main" id="{0D760FDB-3AFD-6D78-D763-2D3F47A475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66" y="2817662"/>
            <a:ext cx="1371493" cy="1371493"/>
          </a:xfrm>
          <a:prstGeom prst="rect">
            <a:avLst/>
          </a:prstGeom>
        </p:spPr>
      </p:pic>
      <p:pic>
        <p:nvPicPr>
          <p:cNvPr id="14" name="Picture 13" descr="A computer server with colorful buttons&#10;&#10;Description automatically generated">
            <a:extLst>
              <a:ext uri="{FF2B5EF4-FFF2-40B4-BE49-F238E27FC236}">
                <a16:creationId xmlns:a16="http://schemas.microsoft.com/office/drawing/2014/main" id="{ED01D0D6-EF73-B9AA-5F99-8FC0CFB1D6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953" y="4270912"/>
            <a:ext cx="1371493" cy="1371493"/>
          </a:xfrm>
          <a:prstGeom prst="rect">
            <a:avLst/>
          </a:prstGeom>
        </p:spPr>
      </p:pic>
      <p:pic>
        <p:nvPicPr>
          <p:cNvPr id="16" name="Picture 15" descr="A computer server and server rack&#10;&#10;Description automatically generated with medium confidence">
            <a:extLst>
              <a:ext uri="{FF2B5EF4-FFF2-40B4-BE49-F238E27FC236}">
                <a16:creationId xmlns:a16="http://schemas.microsoft.com/office/drawing/2014/main" id="{F3D86F0E-7379-7348-81A3-AC3D7A6353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119" y="4270912"/>
            <a:ext cx="1371493" cy="1371493"/>
          </a:xfrm>
          <a:prstGeom prst="rect">
            <a:avLst/>
          </a:prstGeom>
        </p:spPr>
      </p:pic>
      <p:pic>
        <p:nvPicPr>
          <p:cNvPr id="18" name="Picture 17" descr="A group of people connected by circles&#10;&#10;Description automatically generated">
            <a:extLst>
              <a:ext uri="{FF2B5EF4-FFF2-40B4-BE49-F238E27FC236}">
                <a16:creationId xmlns:a16="http://schemas.microsoft.com/office/drawing/2014/main" id="{B441B361-769F-9CF8-4384-F8311B706E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65" y="4228861"/>
            <a:ext cx="1371493" cy="1371493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1FD84ECC-FB38-3F9D-C561-2673F55C19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253" y="2232654"/>
            <a:ext cx="5776418" cy="297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38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1AA149-BCFE-ACF4-D306-9081F7932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B587CCDB-39F8-0A15-3024-84104551F36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51244879"/>
                  </p:ext>
                </p:extLst>
              </p:nvPr>
            </p:nvGraphicFramePr>
            <p:xfrm>
              <a:off x="-1641112" y="743512"/>
              <a:ext cx="6434910" cy="5516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34910" cy="551632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749073" ay="-42503" az="-9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545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B587CCDB-39F8-0A15-3024-84104551F36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641112" y="743512"/>
                <a:ext cx="6434910" cy="5516325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3">
            <a:extLst>
              <a:ext uri="{FF2B5EF4-FFF2-40B4-BE49-F238E27FC236}">
                <a16:creationId xmlns:a16="http://schemas.microsoft.com/office/drawing/2014/main" id="{F8FDE1C2-501A-5050-6B97-A555B0C346D8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show </a:t>
            </a:r>
            <a:r>
              <a:rPr lang="fr-FR" sz="3400" dirty="0" err="1">
                <a:latin typeface="Lucida Console" panose="020B0609040504020204" pitchFamily="49" charset="0"/>
              </a:rPr>
              <a:t>controller</a:t>
            </a:r>
            <a:r>
              <a:rPr lang="fr-FR" sz="3400" dirty="0">
                <a:latin typeface="Lucida Console" panose="020B0609040504020204" pitchFamily="49" charset="0"/>
              </a:rPr>
              <a:t> components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cxnSp>
        <p:nvCxnSpPr>
          <p:cNvPr id="3" name="Connecteur droit 8">
            <a:extLst>
              <a:ext uri="{FF2B5EF4-FFF2-40B4-BE49-F238E27FC236}">
                <a16:creationId xmlns:a16="http://schemas.microsoft.com/office/drawing/2014/main" id="{0911AB92-E2F7-B799-6B8A-E1CE25D661E7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ZoneTexte 10">
            <a:extLst>
              <a:ext uri="{FF2B5EF4-FFF2-40B4-BE49-F238E27FC236}">
                <a16:creationId xmlns:a16="http://schemas.microsoft.com/office/drawing/2014/main" id="{D2134692-9617-D04B-BAE3-6FA200B57605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:# </a:t>
            </a:r>
            <a:endParaRPr lang="fr-TN" sz="3400" dirty="0"/>
          </a:p>
        </p:txBody>
      </p: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153C1F59-C54F-64BF-AE32-C757AD691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7" y="6120252"/>
            <a:ext cx="1647952" cy="477907"/>
          </a:xfrm>
          <a:prstGeom prst="rect">
            <a:avLst/>
          </a:prstGeom>
        </p:spPr>
      </p:pic>
      <p:pic>
        <p:nvPicPr>
          <p:cNvPr id="6" name="Picture 5" descr="A logo of a sun&#10;&#10;Description automatically generated">
            <a:extLst>
              <a:ext uri="{FF2B5EF4-FFF2-40B4-BE49-F238E27FC236}">
                <a16:creationId xmlns:a16="http://schemas.microsoft.com/office/drawing/2014/main" id="{C0FE4BEA-C062-0012-9856-3C2A4DB54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77899" y="1244306"/>
            <a:ext cx="1481648" cy="1238964"/>
          </a:xfrm>
          <a:prstGeom prst="rect">
            <a:avLst/>
          </a:prstGeom>
        </p:spPr>
      </p:pic>
      <p:pic>
        <p:nvPicPr>
          <p:cNvPr id="8" name="Picture 7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268EFA95-42DF-B385-458B-66559BD3EE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79351" y="5120241"/>
            <a:ext cx="1481648" cy="1238964"/>
          </a:xfrm>
          <a:prstGeom prst="rect">
            <a:avLst/>
          </a:prstGeom>
        </p:spPr>
      </p:pic>
      <p:pic>
        <p:nvPicPr>
          <p:cNvPr id="9" name="Picture 8" descr="A horse with tail and tail&#10;&#10;Description automatically generated">
            <a:extLst>
              <a:ext uri="{FF2B5EF4-FFF2-40B4-BE49-F238E27FC236}">
                <a16:creationId xmlns:a16="http://schemas.microsoft.com/office/drawing/2014/main" id="{7B8E162F-1D2D-0502-9B53-FAD4E76BBD6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75827" y="1271330"/>
            <a:ext cx="1468875" cy="1238964"/>
          </a:xfrm>
          <a:prstGeom prst="rect">
            <a:avLst/>
          </a:prstGeom>
        </p:spPr>
      </p:pic>
      <p:pic>
        <p:nvPicPr>
          <p:cNvPr id="10" name="Picture 9" descr="A spider web with red dots&#10;&#10;Description automatically generated">
            <a:extLst>
              <a:ext uri="{FF2B5EF4-FFF2-40B4-BE49-F238E27FC236}">
                <a16:creationId xmlns:a16="http://schemas.microsoft.com/office/drawing/2014/main" id="{A9E67652-2A2F-400E-C8DC-C7721DCA65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26863" y="1428665"/>
            <a:ext cx="1481648" cy="1238964"/>
          </a:xfrm>
          <a:prstGeom prst="rect">
            <a:avLst/>
          </a:prstGeom>
        </p:spPr>
      </p:pic>
      <p:pic>
        <p:nvPicPr>
          <p:cNvPr id="11" name="Picture 10" descr="A green and black turtle&#10;&#10;Description automatically generated">
            <a:extLst>
              <a:ext uri="{FF2B5EF4-FFF2-40B4-BE49-F238E27FC236}">
                <a16:creationId xmlns:a16="http://schemas.microsoft.com/office/drawing/2014/main" id="{3A346B92-BF35-336E-7A24-35E2F0A0EAB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9547" y="4994212"/>
            <a:ext cx="1481648" cy="1238964"/>
          </a:xfrm>
          <a:prstGeom prst="rect">
            <a:avLst/>
          </a:prstGeom>
        </p:spPr>
      </p:pic>
      <p:pic>
        <p:nvPicPr>
          <p:cNvPr id="12" name="Picture 11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F99D16F0-4B03-4FCF-A448-084DE924B8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948125" y="2882193"/>
            <a:ext cx="1481648" cy="1238964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DF80CA44-08C6-6E3F-ECEC-5CD6D5A792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18568" y="3079717"/>
            <a:ext cx="1481648" cy="1251737"/>
          </a:xfrm>
          <a:prstGeom prst="rect">
            <a:avLst/>
          </a:prstGeom>
        </p:spPr>
      </p:pic>
      <p:pic>
        <p:nvPicPr>
          <p:cNvPr id="15" name="Picture 14" descr="A dog with a black background&#10;&#10;Description automatically generated">
            <a:extLst>
              <a:ext uri="{FF2B5EF4-FFF2-40B4-BE49-F238E27FC236}">
                <a16:creationId xmlns:a16="http://schemas.microsoft.com/office/drawing/2014/main" id="{B9694EA8-C067-E767-6D45-7521098CC3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738428" y="2942805"/>
            <a:ext cx="1468875" cy="1251737"/>
          </a:xfrm>
          <a:prstGeom prst="rect">
            <a:avLst/>
          </a:prstGeom>
        </p:spPr>
      </p:pic>
      <p:pic>
        <p:nvPicPr>
          <p:cNvPr id="16" name="Picture 15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0CAEA49D-5D09-1983-CBC0-0F4C6C5E3D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844348" y="4632439"/>
            <a:ext cx="1271635" cy="123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0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155BD-F051-053A-C104-F763A239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E3A91DA2-71D7-9033-8499-BCE9FB10B60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72514025"/>
                  </p:ext>
                </p:extLst>
              </p:nvPr>
            </p:nvGraphicFramePr>
            <p:xfrm>
              <a:off x="-5944781" y="670837"/>
              <a:ext cx="6434910" cy="551632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434910" cy="551632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749073" ay="-42503" az="-941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95459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E3A91DA2-71D7-9033-8499-BCE9FB10B60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44781" y="670837"/>
                <a:ext cx="6434910" cy="5516325"/>
              </a:xfrm>
              <a:prstGeom prst="rect">
                <a:avLst/>
              </a:prstGeom>
            </p:spPr>
          </p:pic>
        </mc:Fallback>
      </mc:AlternateContent>
      <p:cxnSp>
        <p:nvCxnSpPr>
          <p:cNvPr id="3" name="Connecteur droit 8">
            <a:extLst>
              <a:ext uri="{FF2B5EF4-FFF2-40B4-BE49-F238E27FC236}">
                <a16:creationId xmlns:a16="http://schemas.microsoft.com/office/drawing/2014/main" id="{64E903C8-2BE7-142E-C4AD-6357203452E7}"/>
              </a:ext>
            </a:extLst>
          </p:cNvPr>
          <p:cNvCxnSpPr>
            <a:cxnSpLocks/>
          </p:cNvCxnSpPr>
          <p:nvPr/>
        </p:nvCxnSpPr>
        <p:spPr>
          <a:xfrm>
            <a:off x="5171241" y="116302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5FCD75ED-1A76-88A7-2B9A-427EDFF31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3327" y="6120252"/>
            <a:ext cx="1647952" cy="477907"/>
          </a:xfrm>
          <a:prstGeom prst="rect">
            <a:avLst/>
          </a:prstGeom>
        </p:spPr>
      </p:pic>
      <p:pic>
        <p:nvPicPr>
          <p:cNvPr id="6" name="Picture 5" descr="A logo of a sun&#10;&#10;Description automatically generated">
            <a:extLst>
              <a:ext uri="{FF2B5EF4-FFF2-40B4-BE49-F238E27FC236}">
                <a16:creationId xmlns:a16="http://schemas.microsoft.com/office/drawing/2014/main" id="{AFF32015-4691-D4F7-CA41-B85B63154D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4837" y="2002166"/>
            <a:ext cx="1481648" cy="1238964"/>
          </a:xfrm>
          <a:prstGeom prst="rect">
            <a:avLst/>
          </a:prstGeom>
        </p:spPr>
      </p:pic>
      <p:pic>
        <p:nvPicPr>
          <p:cNvPr id="8" name="Picture 7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A28CDD9C-793A-1E1B-E32F-E0D633598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322559" y="1901734"/>
            <a:ext cx="1481648" cy="1238964"/>
          </a:xfrm>
          <a:prstGeom prst="rect">
            <a:avLst/>
          </a:prstGeom>
        </p:spPr>
      </p:pic>
      <p:pic>
        <p:nvPicPr>
          <p:cNvPr id="9" name="Picture 8" descr="A horse with tail and tail&#10;&#10;Description automatically generated">
            <a:extLst>
              <a:ext uri="{FF2B5EF4-FFF2-40B4-BE49-F238E27FC236}">
                <a16:creationId xmlns:a16="http://schemas.microsoft.com/office/drawing/2014/main" id="{A4AC5DEB-BFC5-6691-DF96-5FB766606B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92365" y="3429000"/>
            <a:ext cx="1468875" cy="1238964"/>
          </a:xfrm>
          <a:prstGeom prst="rect">
            <a:avLst/>
          </a:prstGeom>
        </p:spPr>
      </p:pic>
      <p:pic>
        <p:nvPicPr>
          <p:cNvPr id="10" name="Picture 9" descr="A spider web with red dots&#10;&#10;Description automatically generated">
            <a:extLst>
              <a:ext uri="{FF2B5EF4-FFF2-40B4-BE49-F238E27FC236}">
                <a16:creationId xmlns:a16="http://schemas.microsoft.com/office/drawing/2014/main" id="{2A80AC9A-3A8B-12E6-645C-7533A840F0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44837" y="3841738"/>
            <a:ext cx="1481648" cy="1238964"/>
          </a:xfrm>
          <a:prstGeom prst="rect">
            <a:avLst/>
          </a:prstGeom>
        </p:spPr>
      </p:pic>
      <p:pic>
        <p:nvPicPr>
          <p:cNvPr id="11" name="Picture 10" descr="A green and black turtle&#10;&#10;Description automatically generated">
            <a:extLst>
              <a:ext uri="{FF2B5EF4-FFF2-40B4-BE49-F238E27FC236}">
                <a16:creationId xmlns:a16="http://schemas.microsoft.com/office/drawing/2014/main" id="{A319D59F-20AA-B3A2-DEFF-04C1BE9A37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6472" y="1414332"/>
            <a:ext cx="1481648" cy="1238964"/>
          </a:xfrm>
          <a:prstGeom prst="rect">
            <a:avLst/>
          </a:prstGeom>
        </p:spPr>
      </p:pic>
      <p:pic>
        <p:nvPicPr>
          <p:cNvPr id="12" name="Picture 11" descr="A cartoon squirrel face with black background&#10;&#10;Description automatically generated">
            <a:extLst>
              <a:ext uri="{FF2B5EF4-FFF2-40B4-BE49-F238E27FC236}">
                <a16:creationId xmlns:a16="http://schemas.microsoft.com/office/drawing/2014/main" id="{7211040D-B2BD-F9BB-EA5A-7B3A1F82A6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76472" y="2728237"/>
            <a:ext cx="1481648" cy="1238964"/>
          </a:xfrm>
          <a:prstGeom prst="rect">
            <a:avLst/>
          </a:prstGeom>
        </p:spPr>
      </p:pic>
      <p:pic>
        <p:nvPicPr>
          <p:cNvPr id="14" name="Picture 13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90DD4D83-3CC1-72AC-8AA3-E1579863F0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46393" y="3683121"/>
            <a:ext cx="1481648" cy="1251737"/>
          </a:xfrm>
          <a:prstGeom prst="rect">
            <a:avLst/>
          </a:prstGeom>
        </p:spPr>
      </p:pic>
      <p:pic>
        <p:nvPicPr>
          <p:cNvPr id="15" name="Picture 14" descr="A dog with a black background&#10;&#10;Description automatically generated">
            <a:extLst>
              <a:ext uri="{FF2B5EF4-FFF2-40B4-BE49-F238E27FC236}">
                <a16:creationId xmlns:a16="http://schemas.microsoft.com/office/drawing/2014/main" id="{EF4BA6B3-CCD4-348A-048A-6F7122EFAA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89245" y="4204705"/>
            <a:ext cx="1468875" cy="1251737"/>
          </a:xfrm>
          <a:prstGeom prst="rect">
            <a:avLst/>
          </a:prstGeom>
        </p:spPr>
      </p:pic>
      <p:pic>
        <p:nvPicPr>
          <p:cNvPr id="16" name="Picture 15" descr="A yellow animal with black background&#10;&#10;Description automatically generated">
            <a:extLst>
              <a:ext uri="{FF2B5EF4-FFF2-40B4-BE49-F238E27FC236}">
                <a16:creationId xmlns:a16="http://schemas.microsoft.com/office/drawing/2014/main" id="{14C3A17E-901C-65F8-97FF-F696349ADD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92365" y="1860695"/>
            <a:ext cx="1271635" cy="12389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CFB775-E83E-DEA8-8A3D-B08C6053B5DA}"/>
              </a:ext>
            </a:extLst>
          </p:cNvPr>
          <p:cNvSpPr/>
          <p:nvPr/>
        </p:nvSpPr>
        <p:spPr>
          <a:xfrm>
            <a:off x="1686560" y="1401558"/>
            <a:ext cx="4026643" cy="44302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5F493F-F360-5D4E-EA7E-A5357D892F15}"/>
              </a:ext>
            </a:extLst>
          </p:cNvPr>
          <p:cNvSpPr/>
          <p:nvPr/>
        </p:nvSpPr>
        <p:spPr>
          <a:xfrm>
            <a:off x="8056880" y="1605280"/>
            <a:ext cx="3535680" cy="3586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3">
            <a:extLst>
              <a:ext uri="{FF2B5EF4-FFF2-40B4-BE49-F238E27FC236}">
                <a16:creationId xmlns:a16="http://schemas.microsoft.com/office/drawing/2014/main" id="{458524FD-8C11-AFF1-74C9-A8EFC6F10DE3}"/>
              </a:ext>
            </a:extLst>
          </p:cNvPr>
          <p:cNvSpPr txBox="1"/>
          <p:nvPr/>
        </p:nvSpPr>
        <p:spPr>
          <a:xfrm>
            <a:off x="2281797" y="6019665"/>
            <a:ext cx="2926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Mandatory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9" name="ZoneTexte 3">
            <a:extLst>
              <a:ext uri="{FF2B5EF4-FFF2-40B4-BE49-F238E27FC236}">
                <a16:creationId xmlns:a16="http://schemas.microsoft.com/office/drawing/2014/main" id="{44E97837-D9B4-03CD-6CD7-302CDE166629}"/>
              </a:ext>
            </a:extLst>
          </p:cNvPr>
          <p:cNvSpPr txBox="1"/>
          <p:nvPr/>
        </p:nvSpPr>
        <p:spPr>
          <a:xfrm>
            <a:off x="8646160" y="5348229"/>
            <a:ext cx="2926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optional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20" name="ZoneTexte 3">
            <a:extLst>
              <a:ext uri="{FF2B5EF4-FFF2-40B4-BE49-F238E27FC236}">
                <a16:creationId xmlns:a16="http://schemas.microsoft.com/office/drawing/2014/main" id="{C3413C19-ABD5-7749-6FFB-3AF39352CC9B}"/>
              </a:ext>
            </a:extLst>
          </p:cNvPr>
          <p:cNvSpPr txBox="1"/>
          <p:nvPr/>
        </p:nvSpPr>
        <p:spPr>
          <a:xfrm>
            <a:off x="299720" y="233311"/>
            <a:ext cx="5918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controller</a:t>
            </a:r>
            <a:r>
              <a:rPr lang="fr-FR" sz="3400" dirty="0">
                <a:latin typeface="Lucida Console" panose="020B0609040504020204" pitchFamily="49" charset="0"/>
              </a:rPr>
              <a:t> components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DA4B93-BB8E-8ABB-C8EB-37AE56D76538}"/>
              </a:ext>
            </a:extLst>
          </p:cNvPr>
          <p:cNvSpPr txBox="1"/>
          <p:nvPr/>
        </p:nvSpPr>
        <p:spPr>
          <a:xfrm>
            <a:off x="7149814" y="6585156"/>
            <a:ext cx="4881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>
                <a:hlinkClick r:id="rId14"/>
              </a:rPr>
              <a:t>https://docs.openstack.org/nova/2024.2/install/overview.html#example-architecture</a:t>
            </a:r>
            <a:r>
              <a:rPr lang="en-GB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946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1B067C-EB60-8A05-F309-5DE8E731AB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82382F99-9923-7FA9-F02A-E043BDA7C73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82382F99-9923-7FA9-F02A-E043BDA7C7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0BC02E24-4B01-6C33-DBC2-12AC22D11C9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0BC02E24-4B01-6C33-DBC2-12AC22D11C9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D9DA49FA-F601-8252-61A4-3E7FC80E1E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D9DA49FA-F601-8252-61A4-3E7FC80E1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9913B5AB-FE0A-159C-F53D-1A695CBA6D4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9913B5AB-FE0A-159C-F53D-1A695CBA6D4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EC5A3156-D35B-E78D-E57D-BEEA9C79D19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EC5A3156-D35B-E78D-E57D-BEEA9C79D19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4BF31CDC-CFB2-248A-A4B3-63AA8D412C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4BF31CDC-CFB2-248A-A4B3-63AA8D412C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10A12CA4-743C-943F-01B6-C4D151B3C6C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1997" y="1738623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10A12CA4-743C-943F-01B6-C4D151B3C6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997" y="1738623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DE2ECCBB-F44B-65D2-BF76-B9E9BF26F8E6}"/>
              </a:ext>
            </a:extLst>
          </p:cNvPr>
          <p:cNvSpPr txBox="1"/>
          <p:nvPr/>
        </p:nvSpPr>
        <p:spPr>
          <a:xfrm>
            <a:off x="342486" y="1355118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01E66AD4-E9BB-46E9-C3B3-B4D6189ED23E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003458C4-0E3C-8834-41E7-051E3D68FB15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3" name="Picture 12" descr="A close-up of a sign&#10;&#10;Description automatically generated">
            <a:extLst>
              <a:ext uri="{FF2B5EF4-FFF2-40B4-BE49-F238E27FC236}">
                <a16:creationId xmlns:a16="http://schemas.microsoft.com/office/drawing/2014/main" id="{59EB16EF-F443-48F5-7DE3-2B6622F764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51" y="5883270"/>
            <a:ext cx="2095801" cy="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63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4FAF9-3821-24C9-3518-95FBB395C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6815967F-690C-21EB-00DD-4680CB74F4A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518127" y="1054902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6815967F-690C-21EB-00DD-4680CB74F4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8127" y="1054902"/>
                <a:ext cx="2884449" cy="2125951"/>
              </a:xfrm>
              <a:prstGeom prst="rect">
                <a:avLst/>
              </a:prstGeom>
            </p:spPr>
          </p:pic>
        </mc:Fallback>
      </mc:AlternateContent>
      <p:sp>
        <p:nvSpPr>
          <p:cNvPr id="2" name="ZoneTexte 3">
            <a:extLst>
              <a:ext uri="{FF2B5EF4-FFF2-40B4-BE49-F238E27FC236}">
                <a16:creationId xmlns:a16="http://schemas.microsoft.com/office/drawing/2014/main" id="{E6009C67-2790-868D-FE07-E04D4D173695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show </a:t>
            </a:r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components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3" name="ZoneTexte 10">
            <a:extLst>
              <a:ext uri="{FF2B5EF4-FFF2-40B4-BE49-F238E27FC236}">
                <a16:creationId xmlns:a16="http://schemas.microsoft.com/office/drawing/2014/main" id="{77BF1410-7C3B-8307-DDF2-BE4BACC2B4A5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:# </a:t>
            </a:r>
            <a:endParaRPr lang="fr-TN" sz="3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E5537432-7AAD-171B-CE08-73F90A7CF25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307982" y="3180853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E5537432-7AAD-171B-CE08-73F90A7CF2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07982" y="3180853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620E9EE4-4C34-078D-463A-7BA49EE19FA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626156" y="3180853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620E9EE4-4C34-078D-463A-7BA49EE19F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26156" y="3180853"/>
                <a:ext cx="2884449" cy="21259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CC7918A7-8037-C0F1-2AC8-6540EB54C98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33843" y="1056514"/>
              <a:ext cx="2884449" cy="212595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84449" cy="212595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257746" ay="22531" az="16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113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CC7918A7-8037-C0F1-2AC8-6540EB54C9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33843" y="1056514"/>
                <a:ext cx="2884449" cy="2125951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 descr="A close-up of a sign&#10;&#10;Description automatically generated">
            <a:extLst>
              <a:ext uri="{FF2B5EF4-FFF2-40B4-BE49-F238E27FC236}">
                <a16:creationId xmlns:a16="http://schemas.microsoft.com/office/drawing/2014/main" id="{91751B6A-4D2E-5711-A1B3-9AD279923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51" y="5883270"/>
            <a:ext cx="2095801" cy="607783"/>
          </a:xfrm>
          <a:prstGeom prst="rect">
            <a:avLst/>
          </a:prstGeom>
        </p:spPr>
      </p:pic>
      <p:pic>
        <p:nvPicPr>
          <p:cNvPr id="7" name="Picture 6" descr="A logo of a sun&#10;&#10;Description automatically generated">
            <a:extLst>
              <a:ext uri="{FF2B5EF4-FFF2-40B4-BE49-F238E27FC236}">
                <a16:creationId xmlns:a16="http://schemas.microsoft.com/office/drawing/2014/main" id="{2810CD13-E8F1-A155-D712-82E4F083E2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6450" y="2387923"/>
            <a:ext cx="2489998" cy="2082153"/>
          </a:xfrm>
          <a:prstGeom prst="rect">
            <a:avLst/>
          </a:prstGeom>
        </p:spPr>
      </p:pic>
      <p:pic>
        <p:nvPicPr>
          <p:cNvPr id="9" name="Picture 8" descr="A spider web with red dots&#10;&#10;Description automatically generated">
            <a:extLst>
              <a:ext uri="{FF2B5EF4-FFF2-40B4-BE49-F238E27FC236}">
                <a16:creationId xmlns:a16="http://schemas.microsoft.com/office/drawing/2014/main" id="{5CDDBEF4-E3FB-AE3B-10AB-79E2528D1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364597" y="2561370"/>
            <a:ext cx="2404464" cy="2010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E2E9537-1812-4CC8-94EF-BD14B91A1193}"/>
              </a:ext>
            </a:extLst>
          </p:cNvPr>
          <p:cNvSpPr txBox="1"/>
          <p:nvPr/>
        </p:nvSpPr>
        <p:spPr>
          <a:xfrm>
            <a:off x="7149814" y="6585156"/>
            <a:ext cx="4881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https://docs.openstack.org/nova/2024.2/install/overview.html#example-architecture</a:t>
            </a:r>
          </a:p>
        </p:txBody>
      </p:sp>
    </p:spTree>
    <p:extLst>
      <p:ext uri="{BB962C8B-B14F-4D97-AF65-F5344CB8AC3E}">
        <p14:creationId xmlns:p14="http://schemas.microsoft.com/office/powerpoint/2010/main" val="1717772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8D59C-41D7-848B-959A-91E964843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BEA66F3B-33EA-ECC4-EBC9-F191B9EDB75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83564" y="12342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BEA66F3B-33EA-ECC4-EBC9-F191B9EDB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3564" y="12342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271A951D-1354-F4AB-1207-01371D29995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35964" y="13866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271A951D-1354-F4AB-1207-01371D29995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35964" y="13866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583ADAC4-D415-BE9F-DDA0-2503C16482C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888364" y="1539082"/>
              <a:ext cx="3037350" cy="189172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037350" cy="1891727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2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583ADAC4-D415-BE9F-DDA0-2503C16482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88364" y="1539082"/>
                <a:ext cx="3037350" cy="18917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47095802-3A46-7677-E129-42BDF358FDB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368962" y="1691480"/>
              <a:ext cx="2480552" cy="189172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480552" cy="1891729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35228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47095802-3A46-7677-E129-42BDF358FD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8962" y="1691480"/>
                <a:ext cx="2480552" cy="189172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268C1F32-0608-811B-B022-5904FA2E13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039032" y="44827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268C1F32-0608-811B-B022-5904FA2E13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39032" y="44827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80B818E0-46FF-F6BD-17A6-8AFFB951218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191432" y="4635182"/>
              <a:ext cx="2281084" cy="173961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281084" cy="1739610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2395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80B818E0-46FF-F6BD-17A6-8AFFB95121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91432" y="4635182"/>
                <a:ext cx="2281084" cy="1739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6039AD05-930A-C2B6-D683-A7D7093CCD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01997" y="1738623"/>
              <a:ext cx="2824431" cy="215397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824431" cy="215397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0831" ay="-263041" az="-2305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40112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6039AD05-930A-C2B6-D683-A7D7093CCD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1997" y="1738623"/>
                <a:ext cx="2824431" cy="215397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3">
            <a:extLst>
              <a:ext uri="{FF2B5EF4-FFF2-40B4-BE49-F238E27FC236}">
                <a16:creationId xmlns:a16="http://schemas.microsoft.com/office/drawing/2014/main" id="{26F7B011-167B-DC3E-D475-E46499FF0702}"/>
              </a:ext>
            </a:extLst>
          </p:cNvPr>
          <p:cNvSpPr txBox="1"/>
          <p:nvPr/>
        </p:nvSpPr>
        <p:spPr>
          <a:xfrm>
            <a:off x="342486" y="1355118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Controller </a:t>
            </a:r>
            <a:r>
              <a:rPr lang="fr-FR" sz="3400" dirty="0" err="1">
                <a:latin typeface="Lucida Console" panose="020B0609040504020204" pitchFamily="49" charset="0"/>
              </a:rPr>
              <a:t>node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0" name="ZoneTexte 3">
            <a:extLst>
              <a:ext uri="{FF2B5EF4-FFF2-40B4-BE49-F238E27FC236}">
                <a16:creationId xmlns:a16="http://schemas.microsoft.com/office/drawing/2014/main" id="{CF9C02AC-F3EF-2E59-1CC9-DF35E9D2AFAC}"/>
              </a:ext>
            </a:extLst>
          </p:cNvPr>
          <p:cNvSpPr txBox="1"/>
          <p:nvPr/>
        </p:nvSpPr>
        <p:spPr>
          <a:xfrm>
            <a:off x="8035562" y="604314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Compute</a:t>
            </a:r>
            <a:r>
              <a:rPr lang="fr-FR" sz="3400" dirty="0">
                <a:latin typeface="Lucida Console" panose="020B0609040504020204" pitchFamily="49" charset="0"/>
              </a:rPr>
              <a:t>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8B5AF218-C7BF-8428-340A-1F8AD90AC1A7}"/>
              </a:ext>
            </a:extLst>
          </p:cNvPr>
          <p:cNvSpPr txBox="1"/>
          <p:nvPr/>
        </p:nvSpPr>
        <p:spPr>
          <a:xfrm>
            <a:off x="4255061" y="3867229"/>
            <a:ext cx="643491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Storage </a:t>
            </a:r>
            <a:r>
              <a:rPr lang="fr-FR" sz="3400" dirty="0" err="1">
                <a:latin typeface="Lucida Console" panose="020B0609040504020204" pitchFamily="49" charset="0"/>
              </a:rPr>
              <a:t>nodes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3" name="Picture 12" descr="A close-up of a sign&#10;&#10;Description automatically generated">
            <a:extLst>
              <a:ext uri="{FF2B5EF4-FFF2-40B4-BE49-F238E27FC236}">
                <a16:creationId xmlns:a16="http://schemas.microsoft.com/office/drawing/2014/main" id="{E9A2CAF3-9A7F-D8D5-2818-F8CF172FD8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4551" y="5883270"/>
            <a:ext cx="2095801" cy="60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2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224D86-3441-00F6-707E-B9908E00B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3">
            <a:extLst>
              <a:ext uri="{FF2B5EF4-FFF2-40B4-BE49-F238E27FC236}">
                <a16:creationId xmlns:a16="http://schemas.microsoft.com/office/drawing/2014/main" id="{E87778CA-379F-DEE8-044C-98EA35FC3258}"/>
              </a:ext>
            </a:extLst>
          </p:cNvPr>
          <p:cNvSpPr txBox="1"/>
          <p:nvPr/>
        </p:nvSpPr>
        <p:spPr>
          <a:xfrm>
            <a:off x="4709160" y="223266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show </a:t>
            </a:r>
            <a:r>
              <a:rPr lang="fr-FR" sz="3400" dirty="0" err="1">
                <a:latin typeface="Lucida Console" panose="020B0609040504020204" pitchFamily="49" charset="0"/>
              </a:rPr>
              <a:t>storage</a:t>
            </a:r>
            <a:r>
              <a:rPr lang="fr-FR" sz="3400" dirty="0">
                <a:latin typeface="Lucida Console" panose="020B0609040504020204" pitchFamily="49" charset="0"/>
              </a:rPr>
              <a:t> components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6" name="ZoneTexte 10">
            <a:extLst>
              <a:ext uri="{FF2B5EF4-FFF2-40B4-BE49-F238E27FC236}">
                <a16:creationId xmlns:a16="http://schemas.microsoft.com/office/drawing/2014/main" id="{B474C556-EE76-A212-4AAD-785291C26B96}"/>
              </a:ext>
            </a:extLst>
          </p:cNvPr>
          <p:cNvSpPr txBox="1"/>
          <p:nvPr/>
        </p:nvSpPr>
        <p:spPr>
          <a:xfrm>
            <a:off x="333756" y="223266"/>
            <a:ext cx="4375404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neutron@esprit</a:t>
            </a:r>
            <a:r>
              <a:rPr lang="fr-FR" sz="3400" dirty="0">
                <a:latin typeface="Lucida Console" panose="020B0609040504020204" pitchFamily="49" charset="0"/>
              </a:rPr>
              <a:t>:# </a:t>
            </a:r>
            <a:endParaRPr lang="fr-TN" sz="34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05F170A5-9C89-6F84-7274-58A4E929E1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6721338"/>
                  </p:ext>
                </p:extLst>
              </p:nvPr>
            </p:nvGraphicFramePr>
            <p:xfrm>
              <a:off x="6456873" y="4152270"/>
              <a:ext cx="4274832" cy="31981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274832" cy="3198155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304179" ay="10200" az="90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6124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05F170A5-9C89-6F84-7274-58A4E929E1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56873" y="4152270"/>
                <a:ext cx="4274832" cy="3198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48AE1974-3278-FF70-91C8-3092EC2782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36776620"/>
                  </p:ext>
                </p:extLst>
              </p:nvPr>
            </p:nvGraphicFramePr>
            <p:xfrm>
              <a:off x="2701430" y="3692005"/>
              <a:ext cx="4671312" cy="345443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71312" cy="3454431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185933" ay="-1261792" az="-6678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12414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48AE1974-3278-FF70-91C8-3092EC2782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01430" y="3692005"/>
                <a:ext cx="4671312" cy="3454431"/>
              </a:xfrm>
              <a:prstGeom prst="rect">
                <a:avLst/>
              </a:prstGeom>
            </p:spPr>
          </p:pic>
        </mc:Fallback>
      </mc:AlternateContent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D72D778A-58E9-01D1-CB0A-6FD8300537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256" y="6016838"/>
            <a:ext cx="2095801" cy="607783"/>
          </a:xfrm>
          <a:prstGeom prst="rect">
            <a:avLst/>
          </a:prstGeom>
        </p:spPr>
      </p:pic>
      <p:pic>
        <p:nvPicPr>
          <p:cNvPr id="3" name="Picture 2" descr="A blue and black bird with a black background&#10;&#10;Description automatically generated">
            <a:extLst>
              <a:ext uri="{FF2B5EF4-FFF2-40B4-BE49-F238E27FC236}">
                <a16:creationId xmlns:a16="http://schemas.microsoft.com/office/drawing/2014/main" id="{4952996D-90DD-95D8-04CA-26DF39CD27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55176" y="1682385"/>
            <a:ext cx="1481648" cy="1238964"/>
          </a:xfrm>
          <a:prstGeom prst="rect">
            <a:avLst/>
          </a:prstGeom>
        </p:spPr>
      </p:pic>
      <p:pic>
        <p:nvPicPr>
          <p:cNvPr id="4" name="Picture 3" descr="A horse with tail and tail&#10;&#10;Description automatically generated">
            <a:extLst>
              <a:ext uri="{FF2B5EF4-FFF2-40B4-BE49-F238E27FC236}">
                <a16:creationId xmlns:a16="http://schemas.microsoft.com/office/drawing/2014/main" id="{3E1DEA1B-675A-FB38-78D2-4F7242BE79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749746" y="1569382"/>
            <a:ext cx="1468875" cy="1238964"/>
          </a:xfrm>
          <a:prstGeom prst="rect">
            <a:avLst/>
          </a:prstGeom>
        </p:spPr>
      </p:pic>
      <p:pic>
        <p:nvPicPr>
          <p:cNvPr id="7" name="Picture 6" descr="A spider web with red dots&#10;&#10;Description automatically generated">
            <a:extLst>
              <a:ext uri="{FF2B5EF4-FFF2-40B4-BE49-F238E27FC236}">
                <a16:creationId xmlns:a16="http://schemas.microsoft.com/office/drawing/2014/main" id="{6FCFD065-5817-D216-CC19-9C8572D32D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60606" y="1645930"/>
            <a:ext cx="1481648" cy="12389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5DF4B6-863C-FEF0-8FC7-731D956AA2FB}"/>
              </a:ext>
            </a:extLst>
          </p:cNvPr>
          <p:cNvSpPr txBox="1"/>
          <p:nvPr/>
        </p:nvSpPr>
        <p:spPr>
          <a:xfrm>
            <a:off x="7149814" y="6585156"/>
            <a:ext cx="4881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https://docs.openstack.org/nova/2024.2/install/overview.html#example-architecture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B127575-C215-B200-1F57-7B1E396042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752194" y="2249404"/>
            <a:ext cx="1336648" cy="754200"/>
          </a:xfrm>
          <a:prstGeom prst="rect">
            <a:avLst/>
          </a:prstGeom>
        </p:spPr>
      </p:pic>
      <p:pic>
        <p:nvPicPr>
          <p:cNvPr id="10" name="Picture 9" descr="A black and grey logo&#10;&#10;Description automatically generated">
            <a:extLst>
              <a:ext uri="{FF2B5EF4-FFF2-40B4-BE49-F238E27FC236}">
                <a16:creationId xmlns:a16="http://schemas.microsoft.com/office/drawing/2014/main" id="{8D13CDD3-2BC4-298C-2941-06788A71A4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3148" y="2253682"/>
            <a:ext cx="3042979" cy="966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A918037-E281-1104-B0FC-89F9952B6C43}"/>
              </a:ext>
            </a:extLst>
          </p:cNvPr>
          <p:cNvSpPr txBox="1"/>
          <p:nvPr/>
        </p:nvSpPr>
        <p:spPr>
          <a:xfrm>
            <a:off x="-5278644" y="241882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5893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739B9-C89B-896C-20F3-77B008D01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>
                <a:extLst>
                  <a:ext uri="{FF2B5EF4-FFF2-40B4-BE49-F238E27FC236}">
                    <a16:creationId xmlns:a16="http://schemas.microsoft.com/office/drawing/2014/main" id="{9A61FE58-E4FE-F3E6-1DF3-F1C8052446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8153644"/>
                  </p:ext>
                </p:extLst>
              </p:nvPr>
            </p:nvGraphicFramePr>
            <p:xfrm>
              <a:off x="7974026" y="74688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>
                <a:extLst>
                  <a:ext uri="{FF2B5EF4-FFF2-40B4-BE49-F238E27FC236}">
                    <a16:creationId xmlns:a16="http://schemas.microsoft.com/office/drawing/2014/main" id="{9A61FE58-E4FE-F3E6-1DF3-F1C8052446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4026" y="74688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>
                <a:extLst>
                  <a:ext uri="{FF2B5EF4-FFF2-40B4-BE49-F238E27FC236}">
                    <a16:creationId xmlns:a16="http://schemas.microsoft.com/office/drawing/2014/main" id="{D0F10FBC-F5D1-29FA-C03F-2FE9CF129A8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02477102"/>
                  </p:ext>
                </p:extLst>
              </p:nvPr>
            </p:nvGraphicFramePr>
            <p:xfrm>
              <a:off x="8126426" y="76212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>
                <a:extLst>
                  <a:ext uri="{FF2B5EF4-FFF2-40B4-BE49-F238E27FC236}">
                    <a16:creationId xmlns:a16="http://schemas.microsoft.com/office/drawing/2014/main" id="{D0F10FBC-F5D1-29FA-C03F-2FE9CF129A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26426" y="76212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>
                <a:extLst>
                  <a:ext uri="{FF2B5EF4-FFF2-40B4-BE49-F238E27FC236}">
                    <a16:creationId xmlns:a16="http://schemas.microsoft.com/office/drawing/2014/main" id="{B7E1848F-8B69-6B07-532E-3FF1A61D3A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2277766"/>
                  </p:ext>
                </p:extLst>
              </p:nvPr>
            </p:nvGraphicFramePr>
            <p:xfrm>
              <a:off x="8278826" y="77736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>
                <a:extLst>
                  <a:ext uri="{FF2B5EF4-FFF2-40B4-BE49-F238E27FC236}">
                    <a16:creationId xmlns:a16="http://schemas.microsoft.com/office/drawing/2014/main" id="{B7E1848F-8B69-6B07-532E-3FF1A61D3A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278826" y="77736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6" name="3D Model 25">
                <a:extLst>
                  <a:ext uri="{FF2B5EF4-FFF2-40B4-BE49-F238E27FC236}">
                    <a16:creationId xmlns:a16="http://schemas.microsoft.com/office/drawing/2014/main" id="{8C531215-D51C-9104-8D18-7261958539C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08193208"/>
                  </p:ext>
                </p:extLst>
              </p:nvPr>
            </p:nvGraphicFramePr>
            <p:xfrm>
              <a:off x="8431226" y="79260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3D Model 25">
                <a:extLst>
                  <a:ext uri="{FF2B5EF4-FFF2-40B4-BE49-F238E27FC236}">
                    <a16:creationId xmlns:a16="http://schemas.microsoft.com/office/drawing/2014/main" id="{8C531215-D51C-9104-8D18-7261958539C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1226" y="79260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7" name="3D Model 26">
                <a:extLst>
                  <a:ext uri="{FF2B5EF4-FFF2-40B4-BE49-F238E27FC236}">
                    <a16:creationId xmlns:a16="http://schemas.microsoft.com/office/drawing/2014/main" id="{3B6355C5-7C84-F056-F65B-B9C792D31F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9548900"/>
                  </p:ext>
                </p:extLst>
              </p:nvPr>
            </p:nvGraphicFramePr>
            <p:xfrm>
              <a:off x="8583626" y="80784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3D Model 26">
                <a:extLst>
                  <a:ext uri="{FF2B5EF4-FFF2-40B4-BE49-F238E27FC236}">
                    <a16:creationId xmlns:a16="http://schemas.microsoft.com/office/drawing/2014/main" id="{3B6355C5-7C84-F056-F65B-B9C792D31F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583626" y="80784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>
                <a:extLst>
                  <a:ext uri="{FF2B5EF4-FFF2-40B4-BE49-F238E27FC236}">
                    <a16:creationId xmlns:a16="http://schemas.microsoft.com/office/drawing/2014/main" id="{1A149AD1-D8F1-344E-2EBA-03E1656603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3747216"/>
                  </p:ext>
                </p:extLst>
              </p:nvPr>
            </p:nvGraphicFramePr>
            <p:xfrm>
              <a:off x="8736026" y="82308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>
                <a:extLst>
                  <a:ext uri="{FF2B5EF4-FFF2-40B4-BE49-F238E27FC236}">
                    <a16:creationId xmlns:a16="http://schemas.microsoft.com/office/drawing/2014/main" id="{1A149AD1-D8F1-344E-2EBA-03E1656603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36026" y="823080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9" name="3D Model 28">
                <a:extLst>
                  <a:ext uri="{FF2B5EF4-FFF2-40B4-BE49-F238E27FC236}">
                    <a16:creationId xmlns:a16="http://schemas.microsoft.com/office/drawing/2014/main" id="{80C3BA96-7115-F1E8-C5FD-42AC0DE02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04856191"/>
                  </p:ext>
                </p:extLst>
              </p:nvPr>
            </p:nvGraphicFramePr>
            <p:xfrm>
              <a:off x="8888426" y="8383207"/>
              <a:ext cx="1111736" cy="88750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9" name="3D Model 28">
                <a:extLst>
                  <a:ext uri="{FF2B5EF4-FFF2-40B4-BE49-F238E27FC236}">
                    <a16:creationId xmlns:a16="http://schemas.microsoft.com/office/drawing/2014/main" id="{80C3BA96-7115-F1E8-C5FD-42AC0DE02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88426" y="8383207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>
            <a:extLst>
              <a:ext uri="{FF2B5EF4-FFF2-40B4-BE49-F238E27FC236}">
                <a16:creationId xmlns:a16="http://schemas.microsoft.com/office/drawing/2014/main" id="{12C7CAF5-405B-5CC4-FCA6-33EA95845A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9850" y="2377618"/>
            <a:ext cx="1336648" cy="754200"/>
          </a:xfrm>
          <a:prstGeom prst="rect">
            <a:avLst/>
          </a:prstGeom>
        </p:spPr>
      </p:pic>
      <p:pic>
        <p:nvPicPr>
          <p:cNvPr id="36" name="Picture 35" descr="A close-up of a sign&#10;&#10;Description automatically generated">
            <a:extLst>
              <a:ext uri="{FF2B5EF4-FFF2-40B4-BE49-F238E27FC236}">
                <a16:creationId xmlns:a16="http://schemas.microsoft.com/office/drawing/2014/main" id="{89738E2B-EE18-6F3E-D837-FCC0255A852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426" y="3904948"/>
            <a:ext cx="3474864" cy="1007711"/>
          </a:xfrm>
          <a:prstGeom prst="rect">
            <a:avLst/>
          </a:prstGeom>
        </p:spPr>
      </p:pic>
      <p:pic>
        <p:nvPicPr>
          <p:cNvPr id="39" name="Picture 38" descr="A blue and orange squares&#10;&#10;Description automatically generated">
            <a:extLst>
              <a:ext uri="{FF2B5EF4-FFF2-40B4-BE49-F238E27FC236}">
                <a16:creationId xmlns:a16="http://schemas.microsoft.com/office/drawing/2014/main" id="{DA615701-AF18-0946-9136-3AA8BF6078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3660" y="5786670"/>
            <a:ext cx="1273825" cy="127382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AD00070-97AA-E406-C7B9-3C05439CED55}"/>
              </a:ext>
            </a:extLst>
          </p:cNvPr>
          <p:cNvSpPr txBox="1"/>
          <p:nvPr/>
        </p:nvSpPr>
        <p:spPr>
          <a:xfrm>
            <a:off x="536002" y="6044269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1F690C6-C950-6E55-07F9-541DE4643525}"/>
              </a:ext>
            </a:extLst>
          </p:cNvPr>
          <p:cNvSpPr txBox="1"/>
          <p:nvPr/>
        </p:nvSpPr>
        <p:spPr>
          <a:xfrm>
            <a:off x="606992" y="806392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03989214-6EE4-8406-5BC0-0208C1EB2480}"/>
              </a:ext>
            </a:extLst>
          </p:cNvPr>
          <p:cNvSpPr txBox="1"/>
          <p:nvPr/>
        </p:nvSpPr>
        <p:spPr>
          <a:xfrm>
            <a:off x="722834" y="907948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Virtual machines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4CD55DB3-010F-EEBE-AE57-B587303936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026" y="807915"/>
            <a:ext cx="780290" cy="780290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891F11EA-1A31-E6E6-37D4-DA889E57AC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68" y="794452"/>
            <a:ext cx="780290" cy="780290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16B800D6-4A3B-D152-B1B4-2A50192C5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59" y="780367"/>
            <a:ext cx="780290" cy="780290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764105E4-6AEA-BFB0-2E23-0716B5072DE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50" y="768654"/>
            <a:ext cx="780290" cy="7802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78B4A6-0970-3DC9-4095-4C576FA466B5}"/>
              </a:ext>
            </a:extLst>
          </p:cNvPr>
          <p:cNvSpPr txBox="1"/>
          <p:nvPr/>
        </p:nvSpPr>
        <p:spPr>
          <a:xfrm>
            <a:off x="606992" y="4126811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12" name="Picture 11" descr="A black and orange logo&#10;&#10;Description automatically generated">
            <a:extLst>
              <a:ext uri="{FF2B5EF4-FFF2-40B4-BE49-F238E27FC236}">
                <a16:creationId xmlns:a16="http://schemas.microsoft.com/office/drawing/2014/main" id="{D7774DA1-9C65-B680-12B0-34FAC656D1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5345">
            <a:off x="11549405" y="369330"/>
            <a:ext cx="452581" cy="448638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AF669C9E-A9FB-1999-BEBB-BA6D58FC635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86183" flipH="1">
            <a:off x="11433999" y="74610"/>
            <a:ext cx="683391" cy="683391"/>
          </a:xfrm>
          <a:prstGeom prst="rect">
            <a:avLst/>
          </a:prstGeom>
        </p:spPr>
      </p:pic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7A1E7F26-BE0E-E60A-77D3-BCCC0A7BCBC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804" y="2381896"/>
            <a:ext cx="3042979" cy="966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E2B1B3-AD9C-2AFD-24A8-91372A9818EE}"/>
              </a:ext>
            </a:extLst>
          </p:cNvPr>
          <p:cNvSpPr txBox="1"/>
          <p:nvPr/>
        </p:nvSpPr>
        <p:spPr>
          <a:xfrm>
            <a:off x="696626" y="2547043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350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545D7-1EC6-C491-4217-C94CAE43A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close-up of a sign&#10;&#10;Description automatically generated">
            <a:extLst>
              <a:ext uri="{FF2B5EF4-FFF2-40B4-BE49-F238E27FC236}">
                <a16:creationId xmlns:a16="http://schemas.microsoft.com/office/drawing/2014/main" id="{B1C4E781-7B27-EE9E-1B72-7D261611B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4" y="4124724"/>
            <a:ext cx="1709986" cy="495896"/>
          </a:xfrm>
          <a:prstGeom prst="rect">
            <a:avLst/>
          </a:prstGeom>
        </p:spPr>
      </p:pic>
      <p:sp>
        <p:nvSpPr>
          <p:cNvPr id="2" name="ZoneTexte 3">
            <a:extLst>
              <a:ext uri="{FF2B5EF4-FFF2-40B4-BE49-F238E27FC236}">
                <a16:creationId xmlns:a16="http://schemas.microsoft.com/office/drawing/2014/main" id="{412C5417-2DE0-FE12-AC37-92DCB34F878D}"/>
              </a:ext>
            </a:extLst>
          </p:cNvPr>
          <p:cNvSpPr txBox="1"/>
          <p:nvPr/>
        </p:nvSpPr>
        <p:spPr>
          <a:xfrm>
            <a:off x="4161552" y="717747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Virtual machines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DEC81E85-6ABB-77BB-98A6-7D64D0CF6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628" y="1541758"/>
            <a:ext cx="1539433" cy="1539433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31C1331C-2786-0869-D21B-8FB44E8EE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336" y="1541758"/>
            <a:ext cx="1539432" cy="1539432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6F2F107B-53B9-AEAC-BFBE-B4BD041C20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289" y="1541759"/>
            <a:ext cx="1539431" cy="1539431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FC85975B-3816-0777-5CFB-144F35793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241" y="1541758"/>
            <a:ext cx="1539431" cy="1539431"/>
          </a:xfrm>
          <a:prstGeom prst="rect">
            <a:avLst/>
          </a:prstGeom>
        </p:spPr>
      </p:pic>
      <p:pic>
        <p:nvPicPr>
          <p:cNvPr id="9" name="Picture 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F749CEAE-79AC-EA5E-7290-CEB95E633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594" y="4640825"/>
            <a:ext cx="2185163" cy="2185163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AE6BAC96-ECDD-6A72-BC14-2C34F1B81FAF}"/>
              </a:ext>
            </a:extLst>
          </p:cNvPr>
          <p:cNvSpPr/>
          <p:nvPr/>
        </p:nvSpPr>
        <p:spPr>
          <a:xfrm>
            <a:off x="1929757" y="5733406"/>
            <a:ext cx="975427" cy="409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FFFAA9A-0CB9-33AF-ABF7-22CF10C19BAE}"/>
              </a:ext>
            </a:extLst>
          </p:cNvPr>
          <p:cNvCxnSpPr>
            <a:cxnSpLocks/>
          </p:cNvCxnSpPr>
          <p:nvPr/>
        </p:nvCxnSpPr>
        <p:spPr>
          <a:xfrm flipH="1" flipV="1">
            <a:off x="8701548" y="3081189"/>
            <a:ext cx="1024755" cy="121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D0C0747-EB2C-E289-5912-E8932A06AA40}"/>
              </a:ext>
            </a:extLst>
          </p:cNvPr>
          <p:cNvCxnSpPr>
            <a:cxnSpLocks/>
          </p:cNvCxnSpPr>
          <p:nvPr/>
        </p:nvCxnSpPr>
        <p:spPr>
          <a:xfrm flipH="1" flipV="1">
            <a:off x="7162115" y="3081189"/>
            <a:ext cx="2564188" cy="12110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C07F266-9CA5-A0DB-D11C-FCC4DB3EC8E2}"/>
              </a:ext>
            </a:extLst>
          </p:cNvPr>
          <p:cNvCxnSpPr>
            <a:cxnSpLocks/>
          </p:cNvCxnSpPr>
          <p:nvPr/>
        </p:nvCxnSpPr>
        <p:spPr>
          <a:xfrm flipH="1" flipV="1">
            <a:off x="5869858" y="3081188"/>
            <a:ext cx="3728924" cy="1165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1403B1A-6409-E52D-88D6-E32B8BDC79A9}"/>
              </a:ext>
            </a:extLst>
          </p:cNvPr>
          <p:cNvCxnSpPr>
            <a:cxnSpLocks/>
          </p:cNvCxnSpPr>
          <p:nvPr/>
        </p:nvCxnSpPr>
        <p:spPr>
          <a:xfrm flipH="1" flipV="1">
            <a:off x="4295836" y="3008671"/>
            <a:ext cx="5192293" cy="1278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black and orange logo&#10;&#10;Description automatically generated">
            <a:extLst>
              <a:ext uri="{FF2B5EF4-FFF2-40B4-BE49-F238E27FC236}">
                <a16:creationId xmlns:a16="http://schemas.microsoft.com/office/drawing/2014/main" id="{61493C2D-CD52-C9E3-348F-66A0C931C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1867" y="670771"/>
            <a:ext cx="452581" cy="448638"/>
          </a:xfrm>
          <a:prstGeom prst="rect">
            <a:avLst/>
          </a:prstGeom>
        </p:spPr>
      </p:pic>
      <p:pic>
        <p:nvPicPr>
          <p:cNvPr id="43" name="Picture 42" descr="A black and white logo&#10;&#10;Description automatically generated">
            <a:extLst>
              <a:ext uri="{FF2B5EF4-FFF2-40B4-BE49-F238E27FC236}">
                <a16:creationId xmlns:a16="http://schemas.microsoft.com/office/drawing/2014/main" id="{17E09B9E-DD9C-CC56-B683-8A40894491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838" flipH="1">
            <a:off x="11256461" y="376051"/>
            <a:ext cx="683391" cy="683391"/>
          </a:xfrm>
          <a:prstGeom prst="rect">
            <a:avLst/>
          </a:prstGeom>
        </p:spPr>
      </p:pic>
      <p:pic>
        <p:nvPicPr>
          <p:cNvPr id="3" name="Picture 2" descr="A black and grey logo&#10;&#10;Description automatically generated">
            <a:extLst>
              <a:ext uri="{FF2B5EF4-FFF2-40B4-BE49-F238E27FC236}">
                <a16:creationId xmlns:a16="http://schemas.microsoft.com/office/drawing/2014/main" id="{AF51C807-75FD-2043-CB70-0CD58DF22A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553" y="4372672"/>
            <a:ext cx="3042979" cy="966254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8006E88-A55E-7F38-B176-DE99DC09BD58}"/>
              </a:ext>
            </a:extLst>
          </p:cNvPr>
          <p:cNvSpPr/>
          <p:nvPr/>
        </p:nvSpPr>
        <p:spPr>
          <a:xfrm>
            <a:off x="4729779" y="5774982"/>
            <a:ext cx="870265" cy="409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 descr="A logo of a sun&#10;&#10;Description automatically generated">
            <a:extLst>
              <a:ext uri="{FF2B5EF4-FFF2-40B4-BE49-F238E27FC236}">
                <a16:creationId xmlns:a16="http://schemas.microsoft.com/office/drawing/2014/main" id="{34FC8BE0-81B6-4F34-13A4-C22A680A4F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44" y="4972424"/>
            <a:ext cx="2010123" cy="1680879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6A8EBD05-5E42-589A-2767-CDF4A1C4008A}"/>
              </a:ext>
            </a:extLst>
          </p:cNvPr>
          <p:cNvSpPr/>
          <p:nvPr/>
        </p:nvSpPr>
        <p:spPr>
          <a:xfrm rot="20471278">
            <a:off x="7572503" y="4996177"/>
            <a:ext cx="870265" cy="4095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" name="Picture 16" descr="A dog with a black background&#10;&#10;Description automatically generated">
            <a:extLst>
              <a:ext uri="{FF2B5EF4-FFF2-40B4-BE49-F238E27FC236}">
                <a16:creationId xmlns:a16="http://schemas.microsoft.com/office/drawing/2014/main" id="{80E52A59-9EAC-E553-7E62-5F5D5C85FD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7657" y="4932769"/>
            <a:ext cx="1468875" cy="12517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F84B64-B743-EFAD-28F6-92DD359037F6}"/>
              </a:ext>
            </a:extLst>
          </p:cNvPr>
          <p:cNvSpPr/>
          <p:nvPr/>
        </p:nvSpPr>
        <p:spPr>
          <a:xfrm>
            <a:off x="285136" y="4814090"/>
            <a:ext cx="7020232" cy="18392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353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D268-946B-4C15-446D-0043AD2D5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2912411B-86C0-E585-6A6F-973A0DE5E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46" y="2517213"/>
            <a:ext cx="780290" cy="780290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69FF9508-0682-7904-C619-029EC1BDF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788" y="2503750"/>
            <a:ext cx="780290" cy="780290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0B9634D4-AD59-6CF6-1843-C39A0F0F1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779" y="2489665"/>
            <a:ext cx="780290" cy="780290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659E7D1D-5E7B-8B8D-471E-0D4518418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770" y="2477952"/>
            <a:ext cx="780290" cy="78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EF3B8F-259E-C049-A640-86BEDBECF456}"/>
              </a:ext>
            </a:extLst>
          </p:cNvPr>
          <p:cNvSpPr txBox="1"/>
          <p:nvPr/>
        </p:nvSpPr>
        <p:spPr>
          <a:xfrm>
            <a:off x="773764" y="244668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9" name="ZoneTexte 3">
            <a:extLst>
              <a:ext uri="{FF2B5EF4-FFF2-40B4-BE49-F238E27FC236}">
                <a16:creationId xmlns:a16="http://schemas.microsoft.com/office/drawing/2014/main" id="{9F18DA43-67A5-00D4-04C4-29B60C1203BF}"/>
              </a:ext>
            </a:extLst>
          </p:cNvPr>
          <p:cNvSpPr txBox="1"/>
          <p:nvPr/>
        </p:nvSpPr>
        <p:spPr>
          <a:xfrm>
            <a:off x="773764" y="1085253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Containerization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ED1DF040-AF2D-BD07-E8D3-D20C00DD9C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752" y="682152"/>
            <a:ext cx="2456733" cy="1381913"/>
          </a:xfrm>
          <a:prstGeom prst="rect">
            <a:avLst/>
          </a:prstGeom>
        </p:spPr>
      </p:pic>
      <p:pic>
        <p:nvPicPr>
          <p:cNvPr id="2" name="Picture 1" descr="A black and orange logo&#10;&#10;Description automatically generated">
            <a:extLst>
              <a:ext uri="{FF2B5EF4-FFF2-40B4-BE49-F238E27FC236}">
                <a16:creationId xmlns:a16="http://schemas.microsoft.com/office/drawing/2014/main" id="{AA9C1F2F-8A85-D887-5C55-BB82B8583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0362" y="621972"/>
            <a:ext cx="452581" cy="448638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F0B1B51-5BD0-D421-9518-44BDD2AF1F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838" flipH="1">
            <a:off x="11344956" y="327252"/>
            <a:ext cx="683391" cy="68339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5" name="3D Model 34">
                <a:extLst>
                  <a:ext uri="{FF2B5EF4-FFF2-40B4-BE49-F238E27FC236}">
                    <a16:creationId xmlns:a16="http://schemas.microsoft.com/office/drawing/2014/main" id="{CFB7747B-4131-EF20-D87A-DC600B39C1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91533340"/>
                  </p:ext>
                </p:extLst>
              </p:nvPr>
            </p:nvGraphicFramePr>
            <p:xfrm>
              <a:off x="8024956" y="95178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5" name="3D Model 34">
                <a:extLst>
                  <a:ext uri="{FF2B5EF4-FFF2-40B4-BE49-F238E27FC236}">
                    <a16:creationId xmlns:a16="http://schemas.microsoft.com/office/drawing/2014/main" id="{CFB7747B-4131-EF20-D87A-DC600B39C1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24956" y="95178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7" name="3D Model 36">
                <a:extLst>
                  <a:ext uri="{FF2B5EF4-FFF2-40B4-BE49-F238E27FC236}">
                    <a16:creationId xmlns:a16="http://schemas.microsoft.com/office/drawing/2014/main" id="{9404A525-5068-04D0-4054-72632AC146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7186596"/>
                  </p:ext>
                </p:extLst>
              </p:nvPr>
            </p:nvGraphicFramePr>
            <p:xfrm>
              <a:off x="8177356" y="96702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7" name="3D Model 36">
                <a:extLst>
                  <a:ext uri="{FF2B5EF4-FFF2-40B4-BE49-F238E27FC236}">
                    <a16:creationId xmlns:a16="http://schemas.microsoft.com/office/drawing/2014/main" id="{9404A525-5068-04D0-4054-72632AC146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77356" y="96702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8" name="3D Model 37">
                <a:extLst>
                  <a:ext uri="{FF2B5EF4-FFF2-40B4-BE49-F238E27FC236}">
                    <a16:creationId xmlns:a16="http://schemas.microsoft.com/office/drawing/2014/main" id="{930ED28E-A34E-901B-039C-9A1B2A95EF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1979035"/>
                  </p:ext>
                </p:extLst>
              </p:nvPr>
            </p:nvGraphicFramePr>
            <p:xfrm>
              <a:off x="8329756" y="98226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8" name="3D Model 37">
                <a:extLst>
                  <a:ext uri="{FF2B5EF4-FFF2-40B4-BE49-F238E27FC236}">
                    <a16:creationId xmlns:a16="http://schemas.microsoft.com/office/drawing/2014/main" id="{930ED28E-A34E-901B-039C-9A1B2A95EF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29756" y="98226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6527FFBB-331E-8277-8DB1-4051927566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7905289"/>
                  </p:ext>
                </p:extLst>
              </p:nvPr>
            </p:nvGraphicFramePr>
            <p:xfrm>
              <a:off x="8482156" y="99750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6527FFBB-331E-8277-8DB1-4051927566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82156" y="99750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>
                <a:extLst>
                  <a:ext uri="{FF2B5EF4-FFF2-40B4-BE49-F238E27FC236}">
                    <a16:creationId xmlns:a16="http://schemas.microsoft.com/office/drawing/2014/main" id="{EA870462-9D51-FEEB-90D6-B85F1F99160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2694686"/>
                  </p:ext>
                </p:extLst>
              </p:nvPr>
            </p:nvGraphicFramePr>
            <p:xfrm>
              <a:off x="8634556" y="101274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>
                <a:extLst>
                  <a:ext uri="{FF2B5EF4-FFF2-40B4-BE49-F238E27FC236}">
                    <a16:creationId xmlns:a16="http://schemas.microsoft.com/office/drawing/2014/main" id="{EA870462-9D51-FEEB-90D6-B85F1F9916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34556" y="101274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>
                <a:extLst>
                  <a:ext uri="{FF2B5EF4-FFF2-40B4-BE49-F238E27FC236}">
                    <a16:creationId xmlns:a16="http://schemas.microsoft.com/office/drawing/2014/main" id="{AACE5052-AF41-81AD-895E-6DBE0C0797C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54160428"/>
                  </p:ext>
                </p:extLst>
              </p:nvPr>
            </p:nvGraphicFramePr>
            <p:xfrm>
              <a:off x="8786956" y="102798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>
                <a:extLst>
                  <a:ext uri="{FF2B5EF4-FFF2-40B4-BE49-F238E27FC236}">
                    <a16:creationId xmlns:a16="http://schemas.microsoft.com/office/drawing/2014/main" id="{AACE5052-AF41-81AD-895E-6DBE0C0797C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86956" y="10279844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964D6D0F-89C2-9085-FCE2-16A4329F387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59872044"/>
                  </p:ext>
                </p:extLst>
              </p:nvPr>
            </p:nvGraphicFramePr>
            <p:xfrm>
              <a:off x="8939356" y="10432244"/>
              <a:ext cx="1111736" cy="88750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964D6D0F-89C2-9085-FCE2-16A4329F38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39356" y="10432244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46" name="Picture 45">
            <a:extLst>
              <a:ext uri="{FF2B5EF4-FFF2-40B4-BE49-F238E27FC236}">
                <a16:creationId xmlns:a16="http://schemas.microsoft.com/office/drawing/2014/main" id="{C87B60A2-D79D-6082-5F1C-D5B53CA681D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50780" y="4426655"/>
            <a:ext cx="1336648" cy="754200"/>
          </a:xfrm>
          <a:prstGeom prst="rect">
            <a:avLst/>
          </a:prstGeom>
        </p:spPr>
      </p:pic>
      <p:pic>
        <p:nvPicPr>
          <p:cNvPr id="47" name="Picture 46" descr="A close-up of a sign&#10;&#10;Description automatically generated">
            <a:extLst>
              <a:ext uri="{FF2B5EF4-FFF2-40B4-BE49-F238E27FC236}">
                <a16:creationId xmlns:a16="http://schemas.microsoft.com/office/drawing/2014/main" id="{F8C88CAF-7C5F-0215-813F-CA4712427B9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56" y="5953985"/>
            <a:ext cx="3474864" cy="1007711"/>
          </a:xfrm>
          <a:prstGeom prst="rect">
            <a:avLst/>
          </a:prstGeom>
        </p:spPr>
      </p:pic>
      <p:pic>
        <p:nvPicPr>
          <p:cNvPr id="48" name="Picture 47" descr="A blue and orange squares&#10;&#10;Description automatically generated">
            <a:extLst>
              <a:ext uri="{FF2B5EF4-FFF2-40B4-BE49-F238E27FC236}">
                <a16:creationId xmlns:a16="http://schemas.microsoft.com/office/drawing/2014/main" id="{C9CBBED4-C3E7-2C3A-04FB-F9F715E968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90" y="7835707"/>
            <a:ext cx="1273825" cy="127382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700DB3C1-37E7-83D5-80D4-7CEBB851B2DF}"/>
              </a:ext>
            </a:extLst>
          </p:cNvPr>
          <p:cNvSpPr txBox="1"/>
          <p:nvPr/>
        </p:nvSpPr>
        <p:spPr>
          <a:xfrm>
            <a:off x="586932" y="8093306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0F9AE9C-73DB-AA5B-B377-A1261F167CEC}"/>
              </a:ext>
            </a:extLst>
          </p:cNvPr>
          <p:cNvSpPr txBox="1"/>
          <p:nvPr/>
        </p:nvSpPr>
        <p:spPr>
          <a:xfrm>
            <a:off x="657922" y="10112962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02680C2-CD42-D481-2F22-52879D0DBCC0}"/>
              </a:ext>
            </a:extLst>
          </p:cNvPr>
          <p:cNvSpPr txBox="1"/>
          <p:nvPr/>
        </p:nvSpPr>
        <p:spPr>
          <a:xfrm>
            <a:off x="657922" y="6175848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52" name="Picture 51" descr="A black and grey logo&#10;&#10;Description automatically generated">
            <a:extLst>
              <a:ext uri="{FF2B5EF4-FFF2-40B4-BE49-F238E27FC236}">
                <a16:creationId xmlns:a16="http://schemas.microsoft.com/office/drawing/2014/main" id="{C4A45602-B218-4439-FC85-ACA0B207EF7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34" y="4430933"/>
            <a:ext cx="3042979" cy="966254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5BF1CB02-1B17-636C-6501-E036DFAFF1D8}"/>
              </a:ext>
            </a:extLst>
          </p:cNvPr>
          <p:cNvSpPr txBox="1"/>
          <p:nvPr/>
        </p:nvSpPr>
        <p:spPr>
          <a:xfrm>
            <a:off x="747556" y="4596080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3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25714F-4AB5-21D9-DDE6-B96420ACC3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91931A59-BF75-06C3-9DD7-084FAED36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552" y="1840392"/>
            <a:ext cx="4991656" cy="2807808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7C7DDF1-76ED-5A70-C59E-9622DC758A78}"/>
              </a:ext>
            </a:extLst>
          </p:cNvPr>
          <p:cNvSpPr/>
          <p:nvPr/>
        </p:nvSpPr>
        <p:spPr>
          <a:xfrm>
            <a:off x="4008120" y="3124200"/>
            <a:ext cx="2819400" cy="3048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2223E463-F7C6-7BBE-BD8A-057304E5C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343650" cy="3571875"/>
          </a:xfrm>
          <a:prstGeom prst="rect">
            <a:avLst/>
          </a:prstGeom>
        </p:spPr>
      </p:pic>
      <p:pic>
        <p:nvPicPr>
          <p:cNvPr id="7" name="Picture 6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958C45D1-8089-F24E-AFAB-18AA811F5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09339"/>
            <a:ext cx="6343650" cy="3571875"/>
          </a:xfrm>
          <a:prstGeom prst="rect">
            <a:avLst/>
          </a:prstGeom>
        </p:spPr>
      </p:pic>
      <p:pic>
        <p:nvPicPr>
          <p:cNvPr id="9" name="Picture 8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A52D9958-4385-F3B4-C7CF-13201254A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18678"/>
            <a:ext cx="6343650" cy="3571875"/>
          </a:xfrm>
          <a:prstGeom prst="rect">
            <a:avLst/>
          </a:prstGeom>
        </p:spPr>
      </p:pic>
      <p:pic>
        <p:nvPicPr>
          <p:cNvPr id="10" name="Picture 9" descr="A black and orange logo&#10;&#10;Description automatically generated">
            <a:extLst>
              <a:ext uri="{FF2B5EF4-FFF2-40B4-BE49-F238E27FC236}">
                <a16:creationId xmlns:a16="http://schemas.microsoft.com/office/drawing/2014/main" id="{98F59D44-7691-AD37-679A-9DB527743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590" y="541388"/>
            <a:ext cx="452581" cy="448638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1B9C26C8-5A9C-B187-FE90-26DEF6D22C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838" flipH="1">
            <a:off x="11291184" y="246668"/>
            <a:ext cx="683391" cy="6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418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3C416-9AC8-E101-7D0F-304F902E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7B711F2-1764-D0D1-FFFC-0EEC22791EB5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A8B46AD7-2BC3-26BA-4A54-8ACB9AA97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3" y="673557"/>
            <a:ext cx="2356189" cy="6832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7C9C6E5E-B0D7-525B-B388-ED6ED9BFC3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7791" y="2138869"/>
            <a:ext cx="5776418" cy="2973552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88CCE255-9678-1E3D-292A-5BC72C389E1C}"/>
              </a:ext>
            </a:extLst>
          </p:cNvPr>
          <p:cNvSpPr txBox="1"/>
          <p:nvPr/>
        </p:nvSpPr>
        <p:spPr>
          <a:xfrm>
            <a:off x="5338424" y="5391430"/>
            <a:ext cx="489675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Iaas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5" name="Picture 14" descr="A hand holding a wand&#10;&#10;Description automatically generated">
            <a:extLst>
              <a:ext uri="{FF2B5EF4-FFF2-40B4-BE49-F238E27FC236}">
                <a16:creationId xmlns:a16="http://schemas.microsoft.com/office/drawing/2014/main" id="{7911F2AD-D4B8-0DCB-D104-A6C0B2429F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930" y="1858296"/>
            <a:ext cx="2692634" cy="2692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21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845CE-7858-6CE6-1334-7D2EDF378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68696D79-F9F0-22CF-08DD-20D8B66A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996" y="330009"/>
            <a:ext cx="2956560" cy="1664730"/>
          </a:xfrm>
          <a:prstGeom prst="rect">
            <a:avLst/>
          </a:prstGeom>
        </p:spPr>
      </p:pic>
      <p:pic>
        <p:nvPicPr>
          <p:cNvPr id="3" name="Picture 2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B119833C-F089-AFB6-CCA0-10F539A44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79" y="2426261"/>
            <a:ext cx="2956560" cy="1664730"/>
          </a:xfrm>
          <a:prstGeom prst="rect">
            <a:avLst/>
          </a:prstGeom>
        </p:spPr>
      </p:pic>
      <p:pic>
        <p:nvPicPr>
          <p:cNvPr id="4" name="Picture 3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4AA63565-B1CE-4D6B-B1F5-0AB6258BDE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03" y="3305964"/>
            <a:ext cx="2956560" cy="1664730"/>
          </a:xfrm>
          <a:prstGeom prst="rect">
            <a:avLst/>
          </a:prstGeom>
        </p:spPr>
      </p:pic>
      <p:pic>
        <p:nvPicPr>
          <p:cNvPr id="5" name="Picture 4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8762C0F-EAD2-1D68-2376-BA01865CE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96" y="1378135"/>
            <a:ext cx="2956560" cy="1664730"/>
          </a:xfrm>
          <a:prstGeom prst="rect">
            <a:avLst/>
          </a:prstGeom>
        </p:spPr>
      </p:pic>
      <p:pic>
        <p:nvPicPr>
          <p:cNvPr id="6" name="Picture 5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F05B9111-A111-38D4-6BB2-94D636F7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83" y="1378135"/>
            <a:ext cx="2956560" cy="1664730"/>
          </a:xfrm>
          <a:prstGeom prst="rect">
            <a:avLst/>
          </a:prstGeom>
        </p:spPr>
      </p:pic>
      <p:pic>
        <p:nvPicPr>
          <p:cNvPr id="7" name="Picture 6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AC0E271B-5929-942F-7279-9C15475537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0" y="3213239"/>
            <a:ext cx="2956560" cy="1664730"/>
          </a:xfrm>
          <a:prstGeom prst="rect">
            <a:avLst/>
          </a:prstGeom>
        </p:spPr>
      </p:pic>
      <p:pic>
        <p:nvPicPr>
          <p:cNvPr id="8" name="Picture 7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A836E78B-BCD7-2D17-3904-15B42DF3D2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6" y="330009"/>
            <a:ext cx="2956560" cy="1664730"/>
          </a:xfrm>
          <a:prstGeom prst="rect">
            <a:avLst/>
          </a:prstGeom>
        </p:spPr>
      </p:pic>
      <p:pic>
        <p:nvPicPr>
          <p:cNvPr id="9" name="Picture 8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7570DD07-B1AB-59A3-6505-D89FF4F2A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36" y="2339348"/>
            <a:ext cx="2956560" cy="1664730"/>
          </a:xfrm>
          <a:prstGeom prst="rect">
            <a:avLst/>
          </a:prstGeom>
        </p:spPr>
      </p:pic>
      <p:pic>
        <p:nvPicPr>
          <p:cNvPr id="10" name="Picture 9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7D42917-47D3-7299-7632-AA04678D2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260" y="4090991"/>
            <a:ext cx="2956560" cy="1664730"/>
          </a:xfrm>
          <a:prstGeom prst="rect">
            <a:avLst/>
          </a:prstGeom>
        </p:spPr>
      </p:pic>
      <p:pic>
        <p:nvPicPr>
          <p:cNvPr id="11" name="Picture 10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54410E5D-8D5F-30AF-95BC-B0ADF67FE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30" y="4261365"/>
            <a:ext cx="2956560" cy="1664730"/>
          </a:xfrm>
          <a:prstGeom prst="rect">
            <a:avLst/>
          </a:prstGeom>
        </p:spPr>
      </p:pic>
      <p:pic>
        <p:nvPicPr>
          <p:cNvPr id="12" name="Picture 11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4FF46EC-026A-4090-F777-019160CC6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012" y="453045"/>
            <a:ext cx="2956560" cy="1664730"/>
          </a:xfrm>
          <a:prstGeom prst="rect">
            <a:avLst/>
          </a:prstGeom>
        </p:spPr>
      </p:pic>
      <p:pic>
        <p:nvPicPr>
          <p:cNvPr id="13" name="Picture 12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993A2D46-8D63-1136-D659-D39B650E6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495" y="2549297"/>
            <a:ext cx="2956560" cy="1664730"/>
          </a:xfrm>
          <a:prstGeom prst="rect">
            <a:avLst/>
          </a:prstGeom>
        </p:spPr>
      </p:pic>
      <p:pic>
        <p:nvPicPr>
          <p:cNvPr id="14" name="Picture 13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FBD3CB8-FBBF-538D-58BC-E641717A9E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519" y="3429000"/>
            <a:ext cx="2956560" cy="1664730"/>
          </a:xfrm>
          <a:prstGeom prst="rect">
            <a:avLst/>
          </a:prstGeom>
        </p:spPr>
      </p:pic>
      <p:pic>
        <p:nvPicPr>
          <p:cNvPr id="15" name="Picture 14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536AEE99-6842-51A0-43D7-1C0E09F19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812" y="1501171"/>
            <a:ext cx="2956560" cy="1664730"/>
          </a:xfrm>
          <a:prstGeom prst="rect">
            <a:avLst/>
          </a:prstGeom>
        </p:spPr>
      </p:pic>
      <p:pic>
        <p:nvPicPr>
          <p:cNvPr id="16" name="Picture 15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11E4AA6E-02C0-8EDA-8116-28D40267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899" y="1501171"/>
            <a:ext cx="2956560" cy="1664730"/>
          </a:xfrm>
          <a:prstGeom prst="rect">
            <a:avLst/>
          </a:prstGeom>
        </p:spPr>
      </p:pic>
      <p:pic>
        <p:nvPicPr>
          <p:cNvPr id="17" name="Picture 16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5CBC4C1A-B2C3-F3DC-5046-23BDD8837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276" y="3336275"/>
            <a:ext cx="2956560" cy="1664730"/>
          </a:xfrm>
          <a:prstGeom prst="rect">
            <a:avLst/>
          </a:prstGeom>
        </p:spPr>
      </p:pic>
      <p:pic>
        <p:nvPicPr>
          <p:cNvPr id="18" name="Picture 17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8A30A8BB-86CD-6E4F-73B8-2122B511D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52" y="453045"/>
            <a:ext cx="2956560" cy="1664730"/>
          </a:xfrm>
          <a:prstGeom prst="rect">
            <a:avLst/>
          </a:prstGeom>
        </p:spPr>
      </p:pic>
      <p:pic>
        <p:nvPicPr>
          <p:cNvPr id="19" name="Picture 18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46906866-4F48-E8C3-5B7F-C1D10F47B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52" y="2462384"/>
            <a:ext cx="2956560" cy="1664730"/>
          </a:xfrm>
          <a:prstGeom prst="rect">
            <a:avLst/>
          </a:prstGeom>
        </p:spPr>
      </p:pic>
      <p:pic>
        <p:nvPicPr>
          <p:cNvPr id="20" name="Picture 19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CD3AF700-A7C0-0F4C-5B25-A44EF3851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276" y="4214027"/>
            <a:ext cx="2956560" cy="1664730"/>
          </a:xfrm>
          <a:prstGeom prst="rect">
            <a:avLst/>
          </a:prstGeom>
        </p:spPr>
      </p:pic>
      <p:pic>
        <p:nvPicPr>
          <p:cNvPr id="21" name="Picture 20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452E4457-5AD1-4423-9A4F-8BBAAF4D2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846" y="4384401"/>
            <a:ext cx="2956560" cy="1664730"/>
          </a:xfrm>
          <a:prstGeom prst="rect">
            <a:avLst/>
          </a:prstGeom>
        </p:spPr>
      </p:pic>
      <p:pic>
        <p:nvPicPr>
          <p:cNvPr id="22" name="Picture 21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699AF1A5-0358-D71B-CDA5-A202214C8E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028" y="576081"/>
            <a:ext cx="2956560" cy="1664730"/>
          </a:xfrm>
          <a:prstGeom prst="rect">
            <a:avLst/>
          </a:prstGeom>
        </p:spPr>
      </p:pic>
      <p:pic>
        <p:nvPicPr>
          <p:cNvPr id="23" name="Picture 22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29F4068-82BB-2B04-624C-2ECDC513F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511" y="2672333"/>
            <a:ext cx="2956560" cy="1664730"/>
          </a:xfrm>
          <a:prstGeom prst="rect">
            <a:avLst/>
          </a:prstGeom>
        </p:spPr>
      </p:pic>
      <p:pic>
        <p:nvPicPr>
          <p:cNvPr id="24" name="Picture 23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A804B47-8DD4-2E03-6A15-87E0FA18F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5" y="3552036"/>
            <a:ext cx="2956560" cy="1664730"/>
          </a:xfrm>
          <a:prstGeom prst="rect">
            <a:avLst/>
          </a:prstGeom>
        </p:spPr>
      </p:pic>
      <p:pic>
        <p:nvPicPr>
          <p:cNvPr id="25" name="Picture 24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72A58A5A-C2DF-7A02-347D-CE5EA1F94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828" y="1624207"/>
            <a:ext cx="2956560" cy="1664730"/>
          </a:xfrm>
          <a:prstGeom prst="rect">
            <a:avLst/>
          </a:prstGeom>
        </p:spPr>
      </p:pic>
      <p:pic>
        <p:nvPicPr>
          <p:cNvPr id="26" name="Picture 25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1EB77AC-61EA-CE05-7F60-C0C4C4E20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915" y="1624207"/>
            <a:ext cx="2956560" cy="1664730"/>
          </a:xfrm>
          <a:prstGeom prst="rect">
            <a:avLst/>
          </a:prstGeom>
        </p:spPr>
      </p:pic>
      <p:pic>
        <p:nvPicPr>
          <p:cNvPr id="27" name="Picture 26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70A9E9EE-CDA7-384E-597B-364D10E79F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92" y="3459311"/>
            <a:ext cx="2956560" cy="1664730"/>
          </a:xfrm>
          <a:prstGeom prst="rect">
            <a:avLst/>
          </a:prstGeom>
        </p:spPr>
      </p:pic>
      <p:pic>
        <p:nvPicPr>
          <p:cNvPr id="28" name="Picture 27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BF9D6CD8-189B-46E6-FF17-A6EC094D4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68" y="576081"/>
            <a:ext cx="2956560" cy="1664730"/>
          </a:xfrm>
          <a:prstGeom prst="rect">
            <a:avLst/>
          </a:prstGeom>
        </p:spPr>
      </p:pic>
      <p:pic>
        <p:nvPicPr>
          <p:cNvPr id="29" name="Picture 28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B92986FB-FA32-B10B-6893-8A866A5B2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268" y="2585420"/>
            <a:ext cx="2956560" cy="1664730"/>
          </a:xfrm>
          <a:prstGeom prst="rect">
            <a:avLst/>
          </a:prstGeom>
        </p:spPr>
      </p:pic>
      <p:pic>
        <p:nvPicPr>
          <p:cNvPr id="30" name="Picture 29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04F1FE25-833D-1458-3F2F-37D668FCC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292" y="4337063"/>
            <a:ext cx="2956560" cy="1664730"/>
          </a:xfrm>
          <a:prstGeom prst="rect">
            <a:avLst/>
          </a:prstGeom>
        </p:spPr>
      </p:pic>
      <p:pic>
        <p:nvPicPr>
          <p:cNvPr id="31" name="Picture 30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A109E2C1-D0D0-F71E-9789-6CB13DA1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535" y="4460099"/>
            <a:ext cx="2956560" cy="166473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308CCAC-592A-51F6-8C0D-0997EEFD6792}"/>
              </a:ext>
            </a:extLst>
          </p:cNvPr>
          <p:cNvSpPr txBox="1"/>
          <p:nvPr/>
        </p:nvSpPr>
        <p:spPr>
          <a:xfrm>
            <a:off x="5491959" y="5657671"/>
            <a:ext cx="16081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4604523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D726C-CFB0-0B68-29B7-BE2A89F12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>
            <a:extLst>
              <a:ext uri="{FF2B5EF4-FFF2-40B4-BE49-F238E27FC236}">
                <a16:creationId xmlns:a16="http://schemas.microsoft.com/office/drawing/2014/main" id="{2DBF0FE4-49FE-2C48-7FD2-3D7F17ECDC2F}"/>
              </a:ext>
            </a:extLst>
          </p:cNvPr>
          <p:cNvSpPr txBox="1"/>
          <p:nvPr/>
        </p:nvSpPr>
        <p:spPr>
          <a:xfrm>
            <a:off x="5291933" y="4452009"/>
            <a:ext cx="22333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200" dirty="0">
                <a:sym typeface="Wingdings" panose="05000000000000000000" pitchFamily="2" charset="2"/>
              </a:rPr>
              <a:t>:))))))</a:t>
            </a:r>
            <a:endParaRPr lang="en-GB" sz="7200" dirty="0"/>
          </a:p>
        </p:txBody>
      </p:sp>
      <p:pic>
        <p:nvPicPr>
          <p:cNvPr id="33" name="Picture 32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C83FF330-25B3-02FC-9390-B61332764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933" y="1692479"/>
            <a:ext cx="1470092" cy="1427023"/>
          </a:xfrm>
          <a:prstGeom prst="rect">
            <a:avLst/>
          </a:prstGeom>
        </p:spPr>
      </p:pic>
      <p:pic>
        <p:nvPicPr>
          <p:cNvPr id="34" name="Picture 33" descr="A black and orange logo&#10;&#10;Description automatically generated">
            <a:extLst>
              <a:ext uri="{FF2B5EF4-FFF2-40B4-BE49-F238E27FC236}">
                <a16:creationId xmlns:a16="http://schemas.microsoft.com/office/drawing/2014/main" id="{2879BC48-D4C6-1EC3-7F47-BA271A9F10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463" y="708710"/>
            <a:ext cx="452581" cy="448638"/>
          </a:xfrm>
          <a:prstGeom prst="rect">
            <a:avLst/>
          </a:prstGeom>
        </p:spPr>
      </p:pic>
      <p:pic>
        <p:nvPicPr>
          <p:cNvPr id="35" name="Picture 34" descr="A black and white logo&#10;&#10;Description automatically generated">
            <a:extLst>
              <a:ext uri="{FF2B5EF4-FFF2-40B4-BE49-F238E27FC236}">
                <a16:creationId xmlns:a16="http://schemas.microsoft.com/office/drawing/2014/main" id="{C11F3CD1-2300-0430-3783-E67FFE7CA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838" flipH="1">
            <a:off x="11349057" y="413990"/>
            <a:ext cx="683391" cy="6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6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F8EEE-D665-DECB-D08B-60BB50BFB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F5CF3131-D972-1276-8229-C06878185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546" y="4559373"/>
            <a:ext cx="780290" cy="780290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0E02EA72-10EC-56F7-6991-CB1B015F5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88" y="4545910"/>
            <a:ext cx="780290" cy="780290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ED2C57C8-C0D6-95C1-8CBC-5FD1A317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379" y="4531825"/>
            <a:ext cx="780290" cy="780290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D4AB72CA-39F0-ED7B-3333-DCFCEAF936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370" y="4520112"/>
            <a:ext cx="780290" cy="78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CEB66F-515B-5E22-43C7-2456BBFA9341}"/>
              </a:ext>
            </a:extLst>
          </p:cNvPr>
          <p:cNvSpPr txBox="1"/>
          <p:nvPr/>
        </p:nvSpPr>
        <p:spPr>
          <a:xfrm>
            <a:off x="621364" y="448884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95EE1A0D-47C1-412E-72C3-A0BC10155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0352" y="2724312"/>
            <a:ext cx="2456733" cy="1381913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B9C979AB-6AF5-9E55-5975-9976D640EFA4}"/>
              </a:ext>
            </a:extLst>
          </p:cNvPr>
          <p:cNvSpPr txBox="1"/>
          <p:nvPr/>
        </p:nvSpPr>
        <p:spPr>
          <a:xfrm>
            <a:off x="621364" y="1458201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Orchestration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15" name="Picture 14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59654BA0-DA83-ACEF-C1AF-B0FEB3E4AA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1388" y="853554"/>
            <a:ext cx="1470092" cy="14270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DB2AE82-D857-12A4-F91C-CDC3ADC0E23F}"/>
              </a:ext>
            </a:extLst>
          </p:cNvPr>
          <p:cNvSpPr txBox="1"/>
          <p:nvPr/>
        </p:nvSpPr>
        <p:spPr>
          <a:xfrm>
            <a:off x="563443" y="2988914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158B99CE-CE8F-A194-574D-ECBC9B06827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67901848"/>
                  </p:ext>
                </p:extLst>
              </p:nvPr>
            </p:nvGraphicFramePr>
            <p:xfrm>
              <a:off x="7943546" y="115531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158B99CE-CE8F-A194-574D-ECBC9B06827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43546" y="115531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>
                <a:extLst>
                  <a:ext uri="{FF2B5EF4-FFF2-40B4-BE49-F238E27FC236}">
                    <a16:creationId xmlns:a16="http://schemas.microsoft.com/office/drawing/2014/main" id="{410321BB-EEA4-5D32-0071-8D8D9FD670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01142245"/>
                  </p:ext>
                </p:extLst>
              </p:nvPr>
            </p:nvGraphicFramePr>
            <p:xfrm>
              <a:off x="8095946" y="117055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>
                <a:extLst>
                  <a:ext uri="{FF2B5EF4-FFF2-40B4-BE49-F238E27FC236}">
                    <a16:creationId xmlns:a16="http://schemas.microsoft.com/office/drawing/2014/main" id="{410321BB-EEA4-5D32-0071-8D8D9FD670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5946" y="117055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2E001B4C-F234-19DE-AC55-5E6C8146EE9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780816"/>
                  </p:ext>
                </p:extLst>
              </p:nvPr>
            </p:nvGraphicFramePr>
            <p:xfrm>
              <a:off x="8248346" y="118579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2E001B4C-F234-19DE-AC55-5E6C8146EE9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48346" y="118579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FB1B2F06-495A-6890-9AA2-FE8C802A5E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69521841"/>
                  </p:ext>
                </p:extLst>
              </p:nvPr>
            </p:nvGraphicFramePr>
            <p:xfrm>
              <a:off x="8400746" y="120103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FB1B2F06-495A-6890-9AA2-FE8C802A5E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400746" y="120103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>
                <a:extLst>
                  <a:ext uri="{FF2B5EF4-FFF2-40B4-BE49-F238E27FC236}">
                    <a16:creationId xmlns:a16="http://schemas.microsoft.com/office/drawing/2014/main" id="{1D20C067-0708-B0F7-41CB-5139D50736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9987994"/>
                  </p:ext>
                </p:extLst>
              </p:nvPr>
            </p:nvGraphicFramePr>
            <p:xfrm>
              <a:off x="8553146" y="121627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>
                <a:extLst>
                  <a:ext uri="{FF2B5EF4-FFF2-40B4-BE49-F238E27FC236}">
                    <a16:creationId xmlns:a16="http://schemas.microsoft.com/office/drawing/2014/main" id="{1D20C067-0708-B0F7-41CB-5139D50736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53146" y="121627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C9A6106C-EFF7-325B-727F-C9D7B2693F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1231988"/>
                  </p:ext>
                </p:extLst>
              </p:nvPr>
            </p:nvGraphicFramePr>
            <p:xfrm>
              <a:off x="8705546" y="123151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C9A6106C-EFF7-325B-727F-C9D7B2693F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05546" y="12315127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2442BA20-63E0-5572-E10F-8C3622DECD1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07205107"/>
                  </p:ext>
                </p:extLst>
              </p:nvPr>
            </p:nvGraphicFramePr>
            <p:xfrm>
              <a:off x="8857946" y="12467527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2442BA20-63E0-5572-E10F-8C3622DECD1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57946" y="12467527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A885F6FD-14D6-0034-340A-A3F86C8E6F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69370" y="6461938"/>
            <a:ext cx="1336648" cy="754200"/>
          </a:xfrm>
          <a:prstGeom prst="rect">
            <a:avLst/>
          </a:prstGeom>
        </p:spPr>
      </p:pic>
      <p:pic>
        <p:nvPicPr>
          <p:cNvPr id="20" name="Picture 19" descr="A close-up of a sign&#10;&#10;Description automatically generated">
            <a:extLst>
              <a:ext uri="{FF2B5EF4-FFF2-40B4-BE49-F238E27FC236}">
                <a16:creationId xmlns:a16="http://schemas.microsoft.com/office/drawing/2014/main" id="{B34508F0-2857-F276-D200-78B813538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946" y="7989268"/>
            <a:ext cx="3474864" cy="1007711"/>
          </a:xfrm>
          <a:prstGeom prst="rect">
            <a:avLst/>
          </a:prstGeom>
        </p:spPr>
      </p:pic>
      <p:pic>
        <p:nvPicPr>
          <p:cNvPr id="21" name="Picture 20" descr="A blue and orange squares&#10;&#10;Description automatically generated">
            <a:extLst>
              <a:ext uri="{FF2B5EF4-FFF2-40B4-BE49-F238E27FC236}">
                <a16:creationId xmlns:a16="http://schemas.microsoft.com/office/drawing/2014/main" id="{C674EADA-45EF-8286-EBA8-4C220F2DB7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180" y="9870990"/>
            <a:ext cx="1273825" cy="12738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52C6939-4479-A958-8108-569897538F02}"/>
              </a:ext>
            </a:extLst>
          </p:cNvPr>
          <p:cNvSpPr txBox="1"/>
          <p:nvPr/>
        </p:nvSpPr>
        <p:spPr>
          <a:xfrm>
            <a:off x="505522" y="10128589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2A2B10-44DD-9174-E2DF-3762BA00A6BD}"/>
              </a:ext>
            </a:extLst>
          </p:cNvPr>
          <p:cNvSpPr txBox="1"/>
          <p:nvPr/>
        </p:nvSpPr>
        <p:spPr>
          <a:xfrm>
            <a:off x="576512" y="1214824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74C8A-BE1B-D9A3-3E33-87A95ED12135}"/>
              </a:ext>
            </a:extLst>
          </p:cNvPr>
          <p:cNvSpPr txBox="1"/>
          <p:nvPr/>
        </p:nvSpPr>
        <p:spPr>
          <a:xfrm>
            <a:off x="576512" y="8211131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33" name="Picture 32" descr="A black and grey logo&#10;&#10;Description automatically generated">
            <a:extLst>
              <a:ext uri="{FF2B5EF4-FFF2-40B4-BE49-F238E27FC236}">
                <a16:creationId xmlns:a16="http://schemas.microsoft.com/office/drawing/2014/main" id="{89B89D7A-6209-0677-B1DE-0D6635801D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24" y="6466216"/>
            <a:ext cx="3042979" cy="96625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5986D01-7837-1609-28AD-5E32F1C3B786}"/>
              </a:ext>
            </a:extLst>
          </p:cNvPr>
          <p:cNvSpPr txBox="1"/>
          <p:nvPr/>
        </p:nvSpPr>
        <p:spPr>
          <a:xfrm>
            <a:off x="666146" y="6631363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633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6B0BF-CB7E-9A05-97B1-DE781810D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300DD69F-2586-0859-EAA8-90F2BC344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43" y="165001"/>
            <a:ext cx="883437" cy="85755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08223EF-9B80-B70B-8FC8-EC8780E3AA2A}"/>
              </a:ext>
            </a:extLst>
          </p:cNvPr>
          <p:cNvSpPr/>
          <p:nvPr/>
        </p:nvSpPr>
        <p:spPr>
          <a:xfrm>
            <a:off x="835742" y="1730477"/>
            <a:ext cx="3382297" cy="3588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166152-0F08-6AAE-C57E-17F31803421A}"/>
              </a:ext>
            </a:extLst>
          </p:cNvPr>
          <p:cNvSpPr/>
          <p:nvPr/>
        </p:nvSpPr>
        <p:spPr>
          <a:xfrm>
            <a:off x="4522839" y="1730477"/>
            <a:ext cx="3382297" cy="3588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7EA785-99EB-3681-4480-544464E015C2}"/>
              </a:ext>
            </a:extLst>
          </p:cNvPr>
          <p:cNvSpPr/>
          <p:nvPr/>
        </p:nvSpPr>
        <p:spPr>
          <a:xfrm>
            <a:off x="924232" y="1868129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EFC5A8-77D6-2D70-22D2-990F6504ED36}"/>
              </a:ext>
            </a:extLst>
          </p:cNvPr>
          <p:cNvSpPr/>
          <p:nvPr/>
        </p:nvSpPr>
        <p:spPr>
          <a:xfrm>
            <a:off x="924232" y="2753033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A09ECA-6013-6C83-DCA7-7ED25132FE6B}"/>
              </a:ext>
            </a:extLst>
          </p:cNvPr>
          <p:cNvSpPr/>
          <p:nvPr/>
        </p:nvSpPr>
        <p:spPr>
          <a:xfrm>
            <a:off x="924232" y="3608439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7EA99B-A414-612E-0A7B-4E1F29779D3D}"/>
              </a:ext>
            </a:extLst>
          </p:cNvPr>
          <p:cNvSpPr/>
          <p:nvPr/>
        </p:nvSpPr>
        <p:spPr>
          <a:xfrm>
            <a:off x="924232" y="4463845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85B59B-6F3A-711E-B5E5-FF4CF39C2390}"/>
              </a:ext>
            </a:extLst>
          </p:cNvPr>
          <p:cNvSpPr/>
          <p:nvPr/>
        </p:nvSpPr>
        <p:spPr>
          <a:xfrm>
            <a:off x="2576051" y="4463845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475A0E-E15C-5F99-EAA0-3AA1556CCF5F}"/>
              </a:ext>
            </a:extLst>
          </p:cNvPr>
          <p:cNvSpPr/>
          <p:nvPr/>
        </p:nvSpPr>
        <p:spPr>
          <a:xfrm>
            <a:off x="4611329" y="1868129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5B28760-AD4F-60FD-E336-0AFB1FCBC004}"/>
              </a:ext>
            </a:extLst>
          </p:cNvPr>
          <p:cNvSpPr/>
          <p:nvPr/>
        </p:nvSpPr>
        <p:spPr>
          <a:xfrm>
            <a:off x="4611329" y="2753033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F454F1-E1F9-C905-20C6-FCBD4F79C39E}"/>
              </a:ext>
            </a:extLst>
          </p:cNvPr>
          <p:cNvSpPr/>
          <p:nvPr/>
        </p:nvSpPr>
        <p:spPr>
          <a:xfrm>
            <a:off x="4611329" y="3608439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C4E0C9-FF6E-C4E0-24AD-1DE7A42B7FB7}"/>
              </a:ext>
            </a:extLst>
          </p:cNvPr>
          <p:cNvSpPr/>
          <p:nvPr/>
        </p:nvSpPr>
        <p:spPr>
          <a:xfrm>
            <a:off x="6263148" y="3608439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AEA03-FF7F-541F-E3E7-72EDBFF75EA8}"/>
              </a:ext>
            </a:extLst>
          </p:cNvPr>
          <p:cNvSpPr/>
          <p:nvPr/>
        </p:nvSpPr>
        <p:spPr>
          <a:xfrm>
            <a:off x="4611329" y="4463845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A668C6-132C-AF6D-4D42-0BC5D5FE71D5}"/>
              </a:ext>
            </a:extLst>
          </p:cNvPr>
          <p:cNvSpPr/>
          <p:nvPr/>
        </p:nvSpPr>
        <p:spPr>
          <a:xfrm>
            <a:off x="8121446" y="1730477"/>
            <a:ext cx="3382297" cy="35887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42728A-DF4B-B680-9BD2-81EF664ABABE}"/>
              </a:ext>
            </a:extLst>
          </p:cNvPr>
          <p:cNvSpPr/>
          <p:nvPr/>
        </p:nvSpPr>
        <p:spPr>
          <a:xfrm>
            <a:off x="8209936" y="1868129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211035-E2F1-B459-E7A2-D2647E2F328A}"/>
              </a:ext>
            </a:extLst>
          </p:cNvPr>
          <p:cNvSpPr/>
          <p:nvPr/>
        </p:nvSpPr>
        <p:spPr>
          <a:xfrm>
            <a:off x="8209936" y="2753033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854BB16-4079-30ED-F7DB-3E3D2751320B}"/>
              </a:ext>
            </a:extLst>
          </p:cNvPr>
          <p:cNvSpPr/>
          <p:nvPr/>
        </p:nvSpPr>
        <p:spPr>
          <a:xfrm>
            <a:off x="8209936" y="3608439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A56ABCA-82F9-6CF9-52C4-95168070C8FC}"/>
              </a:ext>
            </a:extLst>
          </p:cNvPr>
          <p:cNvSpPr/>
          <p:nvPr/>
        </p:nvSpPr>
        <p:spPr>
          <a:xfrm>
            <a:off x="9861755" y="3608439"/>
            <a:ext cx="1553497" cy="74725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CD8BFC2-AE31-F7E6-7ED3-14BC4583E342}"/>
              </a:ext>
            </a:extLst>
          </p:cNvPr>
          <p:cNvSpPr/>
          <p:nvPr/>
        </p:nvSpPr>
        <p:spPr>
          <a:xfrm>
            <a:off x="8209936" y="4463845"/>
            <a:ext cx="3205316" cy="747252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ZoneTexte 3">
            <a:extLst>
              <a:ext uri="{FF2B5EF4-FFF2-40B4-BE49-F238E27FC236}">
                <a16:creationId xmlns:a16="http://schemas.microsoft.com/office/drawing/2014/main" id="{7304FB73-D491-BF10-6625-A197ECFA8EE4}"/>
              </a:ext>
            </a:extLst>
          </p:cNvPr>
          <p:cNvSpPr txBox="1"/>
          <p:nvPr/>
        </p:nvSpPr>
        <p:spPr>
          <a:xfrm>
            <a:off x="806245" y="1245305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Master Node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29" name="ZoneTexte 3">
            <a:extLst>
              <a:ext uri="{FF2B5EF4-FFF2-40B4-BE49-F238E27FC236}">
                <a16:creationId xmlns:a16="http://schemas.microsoft.com/office/drawing/2014/main" id="{24AA2864-C16D-2EC7-A4EB-0BF3FAC83441}"/>
              </a:ext>
            </a:extLst>
          </p:cNvPr>
          <p:cNvSpPr txBox="1"/>
          <p:nvPr/>
        </p:nvSpPr>
        <p:spPr>
          <a:xfrm>
            <a:off x="1657175" y="2057089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API server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0" name="ZoneTexte 3">
            <a:extLst>
              <a:ext uri="{FF2B5EF4-FFF2-40B4-BE49-F238E27FC236}">
                <a16:creationId xmlns:a16="http://schemas.microsoft.com/office/drawing/2014/main" id="{434D1108-A617-FD3F-D83C-4195C525265D}"/>
              </a:ext>
            </a:extLst>
          </p:cNvPr>
          <p:cNvSpPr txBox="1"/>
          <p:nvPr/>
        </p:nvSpPr>
        <p:spPr>
          <a:xfrm>
            <a:off x="1746718" y="2941993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Scheduler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1" name="ZoneTexte 3">
            <a:extLst>
              <a:ext uri="{FF2B5EF4-FFF2-40B4-BE49-F238E27FC236}">
                <a16:creationId xmlns:a16="http://schemas.microsoft.com/office/drawing/2014/main" id="{43883826-647F-0684-EA59-974431DF0963}"/>
              </a:ext>
            </a:extLst>
          </p:cNvPr>
          <p:cNvSpPr txBox="1"/>
          <p:nvPr/>
        </p:nvSpPr>
        <p:spPr>
          <a:xfrm>
            <a:off x="1209367" y="3797399"/>
            <a:ext cx="2733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Controller Manager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4" name="ZoneTexte 3">
            <a:extLst>
              <a:ext uri="{FF2B5EF4-FFF2-40B4-BE49-F238E27FC236}">
                <a16:creationId xmlns:a16="http://schemas.microsoft.com/office/drawing/2014/main" id="{28E58F8F-DF24-3BD9-A330-1842EA3421EC}"/>
              </a:ext>
            </a:extLst>
          </p:cNvPr>
          <p:cNvSpPr txBox="1"/>
          <p:nvPr/>
        </p:nvSpPr>
        <p:spPr>
          <a:xfrm>
            <a:off x="1355799" y="4634977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etcd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5" name="ZoneTexte 3">
            <a:extLst>
              <a:ext uri="{FF2B5EF4-FFF2-40B4-BE49-F238E27FC236}">
                <a16:creationId xmlns:a16="http://schemas.microsoft.com/office/drawing/2014/main" id="{8819C396-6F80-D8DA-126A-9C9AB726CD63}"/>
              </a:ext>
            </a:extLst>
          </p:cNvPr>
          <p:cNvSpPr txBox="1"/>
          <p:nvPr/>
        </p:nvSpPr>
        <p:spPr>
          <a:xfrm>
            <a:off x="3002262" y="4652805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CCM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6" name="ZoneTexte 3">
            <a:extLst>
              <a:ext uri="{FF2B5EF4-FFF2-40B4-BE49-F238E27FC236}">
                <a16:creationId xmlns:a16="http://schemas.microsoft.com/office/drawing/2014/main" id="{3768E543-EF56-EA58-AC78-6566459F9B67}"/>
              </a:ext>
            </a:extLst>
          </p:cNvPr>
          <p:cNvSpPr txBox="1"/>
          <p:nvPr/>
        </p:nvSpPr>
        <p:spPr>
          <a:xfrm>
            <a:off x="4522839" y="1252990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Worker</a:t>
            </a:r>
            <a:r>
              <a:rPr lang="fr-FR" dirty="0">
                <a:latin typeface="Lucida Console" panose="020B0609040504020204" pitchFamily="49" charset="0"/>
              </a:rPr>
              <a:t> Node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7" name="ZoneTexte 3">
            <a:extLst>
              <a:ext uri="{FF2B5EF4-FFF2-40B4-BE49-F238E27FC236}">
                <a16:creationId xmlns:a16="http://schemas.microsoft.com/office/drawing/2014/main" id="{27474B5E-BACC-BAC9-2F4A-3791DB5ADDBF}"/>
              </a:ext>
            </a:extLst>
          </p:cNvPr>
          <p:cNvSpPr txBox="1"/>
          <p:nvPr/>
        </p:nvSpPr>
        <p:spPr>
          <a:xfrm>
            <a:off x="8121446" y="1307068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Worker</a:t>
            </a:r>
            <a:r>
              <a:rPr lang="fr-FR" dirty="0">
                <a:latin typeface="Lucida Console" panose="020B0609040504020204" pitchFamily="49" charset="0"/>
              </a:rPr>
              <a:t> Node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8" name="ZoneTexte 3">
            <a:extLst>
              <a:ext uri="{FF2B5EF4-FFF2-40B4-BE49-F238E27FC236}">
                <a16:creationId xmlns:a16="http://schemas.microsoft.com/office/drawing/2014/main" id="{0D43F1FC-28FF-4A4C-7BF1-74D09E102056}"/>
              </a:ext>
            </a:extLst>
          </p:cNvPr>
          <p:cNvSpPr txBox="1"/>
          <p:nvPr/>
        </p:nvSpPr>
        <p:spPr>
          <a:xfrm>
            <a:off x="5631120" y="2057089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Kubelet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39" name="ZoneTexte 3">
            <a:extLst>
              <a:ext uri="{FF2B5EF4-FFF2-40B4-BE49-F238E27FC236}">
                <a16:creationId xmlns:a16="http://schemas.microsoft.com/office/drawing/2014/main" id="{A4D98D8F-40D3-B540-349F-D6727D88617D}"/>
              </a:ext>
            </a:extLst>
          </p:cNvPr>
          <p:cNvSpPr txBox="1"/>
          <p:nvPr/>
        </p:nvSpPr>
        <p:spPr>
          <a:xfrm>
            <a:off x="9294908" y="2057089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Kubelet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0" name="ZoneTexte 3">
            <a:extLst>
              <a:ext uri="{FF2B5EF4-FFF2-40B4-BE49-F238E27FC236}">
                <a16:creationId xmlns:a16="http://schemas.microsoft.com/office/drawing/2014/main" id="{6F19AF4F-1287-81C1-37EE-71237934851B}"/>
              </a:ext>
            </a:extLst>
          </p:cNvPr>
          <p:cNvSpPr txBox="1"/>
          <p:nvPr/>
        </p:nvSpPr>
        <p:spPr>
          <a:xfrm>
            <a:off x="5463312" y="2912495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Kube</a:t>
            </a:r>
            <a:r>
              <a:rPr lang="fr-FR" dirty="0">
                <a:latin typeface="Lucida Console" panose="020B0609040504020204" pitchFamily="49" charset="0"/>
              </a:rPr>
              <a:t>-proxy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1" name="ZoneTexte 3">
            <a:extLst>
              <a:ext uri="{FF2B5EF4-FFF2-40B4-BE49-F238E27FC236}">
                <a16:creationId xmlns:a16="http://schemas.microsoft.com/office/drawing/2014/main" id="{6EB88019-0B2F-1E98-97EF-8A2339266BDA}"/>
              </a:ext>
            </a:extLst>
          </p:cNvPr>
          <p:cNvSpPr txBox="1"/>
          <p:nvPr/>
        </p:nvSpPr>
        <p:spPr>
          <a:xfrm>
            <a:off x="9089925" y="2912495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Lucida Console" panose="020B0609040504020204" pitchFamily="49" charset="0"/>
              </a:rPr>
              <a:t>Kube</a:t>
            </a:r>
            <a:r>
              <a:rPr lang="fr-FR" dirty="0">
                <a:latin typeface="Lucida Console" panose="020B0609040504020204" pitchFamily="49" charset="0"/>
              </a:rPr>
              <a:t>-proxy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2" name="ZoneTexte 3">
            <a:extLst>
              <a:ext uri="{FF2B5EF4-FFF2-40B4-BE49-F238E27FC236}">
                <a16:creationId xmlns:a16="http://schemas.microsoft.com/office/drawing/2014/main" id="{51A8E76F-5375-418C-14FC-152D30539668}"/>
              </a:ext>
            </a:extLst>
          </p:cNvPr>
          <p:cNvSpPr txBox="1"/>
          <p:nvPr/>
        </p:nvSpPr>
        <p:spPr>
          <a:xfrm>
            <a:off x="4967439" y="3804774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1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3" name="ZoneTexte 3">
            <a:extLst>
              <a:ext uri="{FF2B5EF4-FFF2-40B4-BE49-F238E27FC236}">
                <a16:creationId xmlns:a16="http://schemas.microsoft.com/office/drawing/2014/main" id="{A2B56E86-2931-D271-495F-232B1CD5EAC1}"/>
              </a:ext>
            </a:extLst>
          </p:cNvPr>
          <p:cNvSpPr txBox="1"/>
          <p:nvPr/>
        </p:nvSpPr>
        <p:spPr>
          <a:xfrm>
            <a:off x="8521145" y="3788468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1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4" name="ZoneTexte 3">
            <a:extLst>
              <a:ext uri="{FF2B5EF4-FFF2-40B4-BE49-F238E27FC236}">
                <a16:creationId xmlns:a16="http://schemas.microsoft.com/office/drawing/2014/main" id="{8E067AF2-E38C-80C4-742B-32F03FAF0FF0}"/>
              </a:ext>
            </a:extLst>
          </p:cNvPr>
          <p:cNvSpPr txBox="1"/>
          <p:nvPr/>
        </p:nvSpPr>
        <p:spPr>
          <a:xfrm>
            <a:off x="6530771" y="3797399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2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5" name="ZoneTexte 3">
            <a:extLst>
              <a:ext uri="{FF2B5EF4-FFF2-40B4-BE49-F238E27FC236}">
                <a16:creationId xmlns:a16="http://schemas.microsoft.com/office/drawing/2014/main" id="{735B7843-44EB-C4AD-FD40-FAF2F0CD0846}"/>
              </a:ext>
            </a:extLst>
          </p:cNvPr>
          <p:cNvSpPr txBox="1"/>
          <p:nvPr/>
        </p:nvSpPr>
        <p:spPr>
          <a:xfrm>
            <a:off x="10129378" y="3801521"/>
            <a:ext cx="188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2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6" name="ZoneTexte 3">
            <a:extLst>
              <a:ext uri="{FF2B5EF4-FFF2-40B4-BE49-F238E27FC236}">
                <a16:creationId xmlns:a16="http://schemas.microsoft.com/office/drawing/2014/main" id="{4FE6D951-16F6-7B29-2276-A3FBBF9CC774}"/>
              </a:ext>
            </a:extLst>
          </p:cNvPr>
          <p:cNvSpPr txBox="1"/>
          <p:nvPr/>
        </p:nvSpPr>
        <p:spPr>
          <a:xfrm>
            <a:off x="4892954" y="4662327"/>
            <a:ext cx="335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Container runtime</a:t>
            </a:r>
            <a:endParaRPr lang="fr-TN" dirty="0">
              <a:latin typeface="Lucida Console" panose="020B0609040504020204" pitchFamily="49" charset="0"/>
            </a:endParaRPr>
          </a:p>
        </p:txBody>
      </p:sp>
      <p:sp>
        <p:nvSpPr>
          <p:cNvPr id="47" name="ZoneTexte 3">
            <a:extLst>
              <a:ext uri="{FF2B5EF4-FFF2-40B4-BE49-F238E27FC236}">
                <a16:creationId xmlns:a16="http://schemas.microsoft.com/office/drawing/2014/main" id="{475E46D6-78EF-887F-7DD0-67775C1D23B0}"/>
              </a:ext>
            </a:extLst>
          </p:cNvPr>
          <p:cNvSpPr txBox="1"/>
          <p:nvPr/>
        </p:nvSpPr>
        <p:spPr>
          <a:xfrm>
            <a:off x="8501701" y="4646335"/>
            <a:ext cx="3357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Container runtime</a:t>
            </a:r>
            <a:endParaRPr lang="fr-TN" dirty="0">
              <a:latin typeface="Lucida Console" panose="020B0609040504020204" pitchFamily="49" charset="0"/>
            </a:endParaRPr>
          </a:p>
        </p:txBody>
      </p:sp>
      <p:pic>
        <p:nvPicPr>
          <p:cNvPr id="48" name="Picture 47" descr="A black and orange logo&#10;&#10;Description automatically generated">
            <a:extLst>
              <a:ext uri="{FF2B5EF4-FFF2-40B4-BE49-F238E27FC236}">
                <a16:creationId xmlns:a16="http://schemas.microsoft.com/office/drawing/2014/main" id="{0E95DD87-017D-9F2A-C60F-DFAB51B48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79201">
            <a:off x="11543432" y="559276"/>
            <a:ext cx="452581" cy="448638"/>
          </a:xfrm>
          <a:prstGeom prst="rect">
            <a:avLst/>
          </a:prstGeom>
        </p:spPr>
      </p:pic>
      <p:pic>
        <p:nvPicPr>
          <p:cNvPr id="49" name="Picture 48" descr="A black and white logo&#10;&#10;Description automatically generated">
            <a:extLst>
              <a:ext uri="{FF2B5EF4-FFF2-40B4-BE49-F238E27FC236}">
                <a16:creationId xmlns:a16="http://schemas.microsoft.com/office/drawing/2014/main" id="{DC469F3C-246F-9895-96E3-82E889EBB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0039" flipH="1">
            <a:off x="11428026" y="264556"/>
            <a:ext cx="683391" cy="683391"/>
          </a:xfrm>
          <a:prstGeom prst="rect">
            <a:avLst/>
          </a:prstGeom>
        </p:spPr>
      </p:pic>
      <p:pic>
        <p:nvPicPr>
          <p:cNvPr id="2" name="Picture 1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E79529AE-BEB5-E9B4-8D20-D2C679FC57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4512" y="3100707"/>
            <a:ext cx="1203463" cy="148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40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802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4A140-7CEA-2C13-B396-CBB38513AE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1E2C93DC-9380-28A5-BDC1-99A517A75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5" y="391142"/>
            <a:ext cx="1047907" cy="1017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ADE4968-DD15-0C2F-CB9B-62D7AC57FB7C}"/>
              </a:ext>
            </a:extLst>
          </p:cNvPr>
          <p:cNvSpPr/>
          <p:nvPr/>
        </p:nvSpPr>
        <p:spPr>
          <a:xfrm>
            <a:off x="3126658" y="1715976"/>
            <a:ext cx="5235681" cy="172903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ZoneTexte 3">
            <a:extLst>
              <a:ext uri="{FF2B5EF4-FFF2-40B4-BE49-F238E27FC236}">
                <a16:creationId xmlns:a16="http://schemas.microsoft.com/office/drawing/2014/main" id="{CF3EB37E-EBB5-C629-AA69-E01512FFE063}"/>
              </a:ext>
            </a:extLst>
          </p:cNvPr>
          <p:cNvSpPr txBox="1"/>
          <p:nvPr/>
        </p:nvSpPr>
        <p:spPr>
          <a:xfrm>
            <a:off x="3185652" y="1149607"/>
            <a:ext cx="9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1</a:t>
            </a:r>
            <a:endParaRPr lang="fr-TN" dirty="0">
              <a:latin typeface="Lucida Console" panose="020B0609040504020204" pitchFamily="49" charset="0"/>
            </a:endParaRPr>
          </a:p>
        </p:txBody>
      </p:sp>
      <p:pic>
        <p:nvPicPr>
          <p:cNvPr id="7" name="Picture 6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2748A192-BE5F-1C11-499E-6A3F8893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58" y="1715976"/>
            <a:ext cx="2187123" cy="1231488"/>
          </a:xfrm>
          <a:prstGeom prst="rect">
            <a:avLst/>
          </a:prstGeom>
        </p:spPr>
      </p:pic>
      <p:pic>
        <p:nvPicPr>
          <p:cNvPr id="8" name="Picture 7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6BA5BDFB-2F4A-121A-F6E2-0F6F6B655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87" y="1715976"/>
            <a:ext cx="2187123" cy="1231488"/>
          </a:xfrm>
          <a:prstGeom prst="rect">
            <a:avLst/>
          </a:prstGeom>
        </p:spPr>
      </p:pic>
      <p:pic>
        <p:nvPicPr>
          <p:cNvPr id="9" name="Picture 8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9BE5B973-C14D-37A5-C107-FA5FAF1C91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3" y="1715976"/>
            <a:ext cx="2187123" cy="1231488"/>
          </a:xfrm>
          <a:prstGeom prst="rect">
            <a:avLst/>
          </a:prstGeom>
        </p:spPr>
      </p:pic>
      <p:pic>
        <p:nvPicPr>
          <p:cNvPr id="12" name="Picture 11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C84B3C1E-496C-83B7-FBAF-587F0A171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658" y="2410556"/>
            <a:ext cx="2187123" cy="1231488"/>
          </a:xfrm>
          <a:prstGeom prst="rect">
            <a:avLst/>
          </a:prstGeom>
        </p:spPr>
      </p:pic>
      <p:pic>
        <p:nvPicPr>
          <p:cNvPr id="13" name="Picture 12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5F9E2712-C0A2-C6EF-2FE6-EDB51D976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87" y="2410556"/>
            <a:ext cx="2187123" cy="1231488"/>
          </a:xfrm>
          <a:prstGeom prst="rect">
            <a:avLst/>
          </a:prstGeom>
        </p:spPr>
      </p:pic>
      <p:pic>
        <p:nvPicPr>
          <p:cNvPr id="14" name="Picture 13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2116B30D-98ED-0550-DC6A-CB7BDB619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683" y="2410556"/>
            <a:ext cx="2187123" cy="123148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A7A22C-95BE-C628-7B55-7E7782E2FB1E}"/>
              </a:ext>
            </a:extLst>
          </p:cNvPr>
          <p:cNvSpPr/>
          <p:nvPr/>
        </p:nvSpPr>
        <p:spPr>
          <a:xfrm>
            <a:off x="3126658" y="4324253"/>
            <a:ext cx="5235681" cy="148025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ZoneTexte 3">
            <a:extLst>
              <a:ext uri="{FF2B5EF4-FFF2-40B4-BE49-F238E27FC236}">
                <a16:creationId xmlns:a16="http://schemas.microsoft.com/office/drawing/2014/main" id="{9EE11A06-C47E-EC6D-C1A6-CBC7AB77D6B2}"/>
              </a:ext>
            </a:extLst>
          </p:cNvPr>
          <p:cNvSpPr txBox="1"/>
          <p:nvPr/>
        </p:nvSpPr>
        <p:spPr>
          <a:xfrm>
            <a:off x="3126658" y="3954921"/>
            <a:ext cx="94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Lucida Console" panose="020B0609040504020204" pitchFamily="49" charset="0"/>
              </a:rPr>
              <a:t>Pod 2</a:t>
            </a:r>
            <a:endParaRPr lang="fr-TN" dirty="0">
              <a:latin typeface="Lucida Console" panose="020B0609040504020204" pitchFamily="49" charset="0"/>
            </a:endParaRPr>
          </a:p>
        </p:txBody>
      </p:sp>
      <p:pic>
        <p:nvPicPr>
          <p:cNvPr id="20" name="Picture 19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06E84B9B-EA16-78E7-9748-6E790C70F3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652" y="4573024"/>
            <a:ext cx="2187123" cy="1231488"/>
          </a:xfrm>
          <a:prstGeom prst="rect">
            <a:avLst/>
          </a:prstGeom>
        </p:spPr>
      </p:pic>
      <p:pic>
        <p:nvPicPr>
          <p:cNvPr id="21" name="Picture 20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E81D0A9B-5667-A2ED-5F11-C3F442FF97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386" y="4573024"/>
            <a:ext cx="2187123" cy="1231488"/>
          </a:xfrm>
          <a:prstGeom prst="rect">
            <a:avLst/>
          </a:prstGeom>
        </p:spPr>
      </p:pic>
      <p:pic>
        <p:nvPicPr>
          <p:cNvPr id="22" name="Picture 21" descr="A blue container with a whale and ship on it&#10;&#10;Description automatically generated">
            <a:extLst>
              <a:ext uri="{FF2B5EF4-FFF2-40B4-BE49-F238E27FC236}">
                <a16:creationId xmlns:a16="http://schemas.microsoft.com/office/drawing/2014/main" id="{3A4A63E7-9FD4-F705-76AE-0282C1F399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116" y="4573024"/>
            <a:ext cx="2187123" cy="1231488"/>
          </a:xfrm>
          <a:prstGeom prst="rect">
            <a:avLst/>
          </a:prstGeom>
        </p:spPr>
      </p:pic>
      <p:pic>
        <p:nvPicPr>
          <p:cNvPr id="26" name="Picture 25" descr="A black and orange logo&#10;&#10;Description automatically generated">
            <a:extLst>
              <a:ext uri="{FF2B5EF4-FFF2-40B4-BE49-F238E27FC236}">
                <a16:creationId xmlns:a16="http://schemas.microsoft.com/office/drawing/2014/main" id="{668F1032-35A6-DC8C-F92A-B5F8B1E19C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9349" y="1518938"/>
            <a:ext cx="452581" cy="448638"/>
          </a:xfrm>
          <a:prstGeom prst="rect">
            <a:avLst/>
          </a:prstGeom>
        </p:spPr>
      </p:pic>
      <p:pic>
        <p:nvPicPr>
          <p:cNvPr id="30" name="Picture 29" descr="A black and white logo&#10;&#10;Description automatically generated">
            <a:extLst>
              <a:ext uri="{FF2B5EF4-FFF2-40B4-BE49-F238E27FC236}">
                <a16:creationId xmlns:a16="http://schemas.microsoft.com/office/drawing/2014/main" id="{8F7DBBEF-31D6-3D52-C023-151F5F975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0838" flipH="1">
            <a:off x="10943943" y="1224218"/>
            <a:ext cx="683391" cy="683391"/>
          </a:xfrm>
          <a:prstGeom prst="rect">
            <a:avLst/>
          </a:prstGeom>
        </p:spPr>
      </p:pic>
      <p:pic>
        <p:nvPicPr>
          <p:cNvPr id="5" name="Picture 4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2C46EC2A-2119-F048-1A6B-2992EB13B3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78" y="3214791"/>
            <a:ext cx="1203463" cy="148025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B00E4C7-221E-28F9-B1D0-7546A02A0865}"/>
              </a:ext>
            </a:extLst>
          </p:cNvPr>
          <p:cNvCxnSpPr/>
          <p:nvPr/>
        </p:nvCxnSpPr>
        <p:spPr>
          <a:xfrm flipH="1" flipV="1">
            <a:off x="8171727" y="2410556"/>
            <a:ext cx="1794076" cy="1034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B97A034-0E75-3DBF-6B0C-E01B986FD861}"/>
              </a:ext>
            </a:extLst>
          </p:cNvPr>
          <p:cNvCxnSpPr/>
          <p:nvPr/>
        </p:nvCxnSpPr>
        <p:spPr>
          <a:xfrm flipH="1" flipV="1">
            <a:off x="8171727" y="3113590"/>
            <a:ext cx="1794076" cy="52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B076F0D-ADD3-6006-FC0C-718961E52594}"/>
              </a:ext>
            </a:extLst>
          </p:cNvPr>
          <p:cNvCxnSpPr>
            <a:cxnSpLocks/>
          </p:cNvCxnSpPr>
          <p:nvPr/>
        </p:nvCxnSpPr>
        <p:spPr>
          <a:xfrm flipH="1">
            <a:off x="8171727" y="4166886"/>
            <a:ext cx="1794076" cy="902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261FC-4427-12FC-64EE-43C613389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00E4E0ED-3F1E-B21D-2D1F-122365F75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466" y="6205293"/>
            <a:ext cx="780290" cy="780290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9175FE71-5A27-2BB2-42B7-03474BD39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08" y="6191830"/>
            <a:ext cx="780290" cy="780290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098EB0CE-2AD6-0665-F4A7-E07E1D53D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299" y="6177745"/>
            <a:ext cx="780290" cy="780290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BCEA5530-6FF0-EA29-35C8-B6AD2C10E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290" y="6166032"/>
            <a:ext cx="780290" cy="78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7DF7B3-C2C6-A242-2F97-CD038D74D5EF}"/>
              </a:ext>
            </a:extLst>
          </p:cNvPr>
          <p:cNvSpPr txBox="1"/>
          <p:nvPr/>
        </p:nvSpPr>
        <p:spPr>
          <a:xfrm>
            <a:off x="743284" y="613476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301F0BB6-4739-AC9C-9A80-BC06E9630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72" y="4370232"/>
            <a:ext cx="2456733" cy="1381913"/>
          </a:xfrm>
          <a:prstGeom prst="rect">
            <a:avLst/>
          </a:prstGeom>
        </p:spPr>
      </p:pic>
      <p:pic>
        <p:nvPicPr>
          <p:cNvPr id="15" name="Picture 14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37A56D53-2FCF-6B69-EFBE-D30ECA3D8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308" y="2499474"/>
            <a:ext cx="1470092" cy="14270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CC717F3-FF41-D512-CAE0-352184BE923D}"/>
              </a:ext>
            </a:extLst>
          </p:cNvPr>
          <p:cNvSpPr txBox="1"/>
          <p:nvPr/>
        </p:nvSpPr>
        <p:spPr>
          <a:xfrm>
            <a:off x="685363" y="4634834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E2A254CD-B5AC-5432-066C-A343BE8498A9}"/>
              </a:ext>
            </a:extLst>
          </p:cNvPr>
          <p:cNvSpPr txBox="1"/>
          <p:nvPr/>
        </p:nvSpPr>
        <p:spPr>
          <a:xfrm>
            <a:off x="859126" y="1211771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Configuration management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0DB053-E80E-A91D-1AC0-DE629999013D}"/>
              </a:ext>
            </a:extLst>
          </p:cNvPr>
          <p:cNvSpPr txBox="1"/>
          <p:nvPr/>
        </p:nvSpPr>
        <p:spPr>
          <a:xfrm>
            <a:off x="873428" y="292322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Orchestration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E6FA773E-55F0-6F5D-DD82-9DFC28293F1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810052" y="131196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E6FA773E-55F0-6F5D-DD82-9DFC28293F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10052" y="131196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FDD12BFC-1DDA-D00B-E1A4-0A380E5F36E8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962452" y="132720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FDD12BFC-1DDA-D00B-E1A4-0A380E5F36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62452" y="132720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5AE89FF1-4500-5B6B-C1C0-D9DCF85F25C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14852" y="134244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5AE89FF1-4500-5B6B-C1C0-D9DCF85F25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14852" y="134244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F96F45D4-2081-30FC-6BAB-44A80459CDC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67252" y="135768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F96F45D4-2081-30FC-6BAB-44A80459CD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267252" y="135768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B9E76777-26D4-7671-FE81-A145CDB1BDE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419652" y="137292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B9E76777-26D4-7671-FE81-A145CDB1BD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9652" y="137292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BE5F8388-16DD-5467-D116-102E9B54F7ED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572052" y="138816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BE5F8388-16DD-5467-D116-102E9B54F7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72052" y="13881640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DAE0257B-DA43-A890-D225-FD706CAD339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724452" y="14034040"/>
              <a:ext cx="1111736" cy="88750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DAE0257B-DA43-A890-D225-FD706CAD339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24452" y="14034040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BD0294E9-0D5B-726B-7B1B-93DC9F591F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5876" y="8028451"/>
            <a:ext cx="1336648" cy="754200"/>
          </a:xfrm>
          <a:prstGeom prst="rect">
            <a:avLst/>
          </a:prstGeom>
        </p:spPr>
      </p:pic>
      <p:pic>
        <p:nvPicPr>
          <p:cNvPr id="30" name="Picture 29" descr="A close-up of a sign&#10;&#10;Description automatically generated">
            <a:extLst>
              <a:ext uri="{FF2B5EF4-FFF2-40B4-BE49-F238E27FC236}">
                <a16:creationId xmlns:a16="http://schemas.microsoft.com/office/drawing/2014/main" id="{F144E3AC-0A2A-92D0-C643-B27C9A33D1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2452" y="9555781"/>
            <a:ext cx="3474864" cy="1007711"/>
          </a:xfrm>
          <a:prstGeom prst="rect">
            <a:avLst/>
          </a:prstGeom>
        </p:spPr>
      </p:pic>
      <p:pic>
        <p:nvPicPr>
          <p:cNvPr id="32" name="Picture 31" descr="A blue and orange squares&#10;&#10;Description automatically generated">
            <a:extLst>
              <a:ext uri="{FF2B5EF4-FFF2-40B4-BE49-F238E27FC236}">
                <a16:creationId xmlns:a16="http://schemas.microsoft.com/office/drawing/2014/main" id="{4D037145-11D7-F467-6B76-70327CDDD5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686" y="11437503"/>
            <a:ext cx="1273825" cy="127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CCFE347-B93E-7948-C4F8-FDF9CE69A124}"/>
              </a:ext>
            </a:extLst>
          </p:cNvPr>
          <p:cNvSpPr txBox="1"/>
          <p:nvPr/>
        </p:nvSpPr>
        <p:spPr>
          <a:xfrm>
            <a:off x="372028" y="11695102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AF055-9368-51F9-6525-4C377CC211AF}"/>
              </a:ext>
            </a:extLst>
          </p:cNvPr>
          <p:cNvSpPr txBox="1"/>
          <p:nvPr/>
        </p:nvSpPr>
        <p:spPr>
          <a:xfrm>
            <a:off x="443018" y="13714758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5FE451-ACE7-5C5B-B261-B876D1AAAEE9}"/>
              </a:ext>
            </a:extLst>
          </p:cNvPr>
          <p:cNvSpPr txBox="1"/>
          <p:nvPr/>
        </p:nvSpPr>
        <p:spPr>
          <a:xfrm>
            <a:off x="443018" y="9777644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37" name="Picture 36" descr="A black and grey logo&#10;&#10;Description automatically generated">
            <a:extLst>
              <a:ext uri="{FF2B5EF4-FFF2-40B4-BE49-F238E27FC236}">
                <a16:creationId xmlns:a16="http://schemas.microsoft.com/office/drawing/2014/main" id="{040445BA-9BBE-CC67-C5D3-B13C792B5A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830" y="8032729"/>
            <a:ext cx="3042979" cy="9662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5079BDF-F4F6-7CEA-7665-9B6256E4E82B}"/>
              </a:ext>
            </a:extLst>
          </p:cNvPr>
          <p:cNvSpPr txBox="1"/>
          <p:nvPr/>
        </p:nvSpPr>
        <p:spPr>
          <a:xfrm>
            <a:off x="532652" y="819787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43" name="Picture 42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E2760952-A6B3-791B-5DB4-97BD5BFD6BD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6622" y="781603"/>
            <a:ext cx="1203463" cy="1480259"/>
          </a:xfrm>
          <a:prstGeom prst="rect">
            <a:avLst/>
          </a:prstGeom>
        </p:spPr>
      </p:pic>
      <p:pic>
        <p:nvPicPr>
          <p:cNvPr id="23" name="Picture 22" descr="A black and orange logo&#10;&#10;Description automatically generated">
            <a:extLst>
              <a:ext uri="{FF2B5EF4-FFF2-40B4-BE49-F238E27FC236}">
                <a16:creationId xmlns:a16="http://schemas.microsoft.com/office/drawing/2014/main" id="{C755865C-F82B-9345-FDF9-1BEF21493E0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6068">
            <a:off x="11546234" y="734626"/>
            <a:ext cx="452581" cy="448638"/>
          </a:xfrm>
          <a:prstGeom prst="rect">
            <a:avLst/>
          </a:prstGeom>
        </p:spPr>
      </p:pic>
      <p:pic>
        <p:nvPicPr>
          <p:cNvPr id="24" name="Picture 23" descr="A black and white logo&#10;&#10;Description automatically generated">
            <a:extLst>
              <a:ext uri="{FF2B5EF4-FFF2-40B4-BE49-F238E27FC236}">
                <a16:creationId xmlns:a16="http://schemas.microsoft.com/office/drawing/2014/main" id="{2931EA01-E74D-155F-1FCF-4AC79373933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26906" flipH="1">
            <a:off x="11430828" y="439906"/>
            <a:ext cx="683391" cy="6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825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9CE68-000E-4184-89D6-F27A5D6F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orange logo&#10;&#10;Description automatically generated">
            <a:extLst>
              <a:ext uri="{FF2B5EF4-FFF2-40B4-BE49-F238E27FC236}">
                <a16:creationId xmlns:a16="http://schemas.microsoft.com/office/drawing/2014/main" id="{ADFFA0E1-0482-20EE-C2ED-53B7CB9528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91" y="2095099"/>
            <a:ext cx="2691249" cy="2667802"/>
          </a:xfrm>
          <a:prstGeom prst="rect">
            <a:avLst/>
          </a:prstGeom>
        </p:spPr>
      </p:pic>
      <p:pic>
        <p:nvPicPr>
          <p:cNvPr id="3" name="Picture 2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CA2AD197-2696-992F-82C9-1616620D6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962" y="1885291"/>
            <a:ext cx="3230880" cy="329549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CBA980E-3B04-FF18-1C95-E8BC3D63E689}"/>
              </a:ext>
            </a:extLst>
          </p:cNvPr>
          <p:cNvSpPr txBox="1"/>
          <p:nvPr/>
        </p:nvSpPr>
        <p:spPr>
          <a:xfrm>
            <a:off x="2327791" y="5285931"/>
            <a:ext cx="285343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monitoring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5" name="ZoneTexte 3">
            <a:extLst>
              <a:ext uri="{FF2B5EF4-FFF2-40B4-BE49-F238E27FC236}">
                <a16:creationId xmlns:a16="http://schemas.microsoft.com/office/drawing/2014/main" id="{C9AC081A-D2B4-4B00-8F89-AB0D8194F6B6}"/>
              </a:ext>
            </a:extLst>
          </p:cNvPr>
          <p:cNvSpPr txBox="1"/>
          <p:nvPr/>
        </p:nvSpPr>
        <p:spPr>
          <a:xfrm>
            <a:off x="7172962" y="5448491"/>
            <a:ext cx="40683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visualization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762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F1085-60CF-FBA9-DCD2-6804A0F38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39E33ED1-A560-59EF-46E1-4170C52725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4" y="8312744"/>
            <a:ext cx="780290" cy="780290"/>
          </a:xfrm>
          <a:prstGeom prst="rect">
            <a:avLst/>
          </a:prstGeom>
        </p:spPr>
      </p:pic>
      <p:pic>
        <p:nvPicPr>
          <p:cNvPr id="6" name="Picture 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EF7AFFC7-9ECA-91C2-AF80-3F3DCD8B73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06" y="8299281"/>
            <a:ext cx="780290" cy="780290"/>
          </a:xfrm>
          <a:prstGeom prst="rect">
            <a:avLst/>
          </a:prstGeom>
        </p:spPr>
      </p:pic>
      <p:pic>
        <p:nvPicPr>
          <p:cNvPr id="8" name="Picture 7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9F197274-0EE0-83E6-F147-C265A52F4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97" y="8285196"/>
            <a:ext cx="780290" cy="780290"/>
          </a:xfrm>
          <a:prstGeom prst="rect">
            <a:avLst/>
          </a:prstGeom>
        </p:spPr>
      </p:pic>
      <p:pic>
        <p:nvPicPr>
          <p:cNvPr id="10" name="Picture 9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C7CD61A9-66AA-8569-BEEB-244D7D40E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88" y="8273483"/>
            <a:ext cx="780290" cy="780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FEB721-9075-6777-D777-DB9C87C9F1C1}"/>
              </a:ext>
            </a:extLst>
          </p:cNvPr>
          <p:cNvSpPr txBox="1"/>
          <p:nvPr/>
        </p:nvSpPr>
        <p:spPr>
          <a:xfrm>
            <a:off x="728982" y="8242220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12" name="Picture 11" descr="A blue whale with boxes on it&#10;&#10;Description automatically generated">
            <a:extLst>
              <a:ext uri="{FF2B5EF4-FFF2-40B4-BE49-F238E27FC236}">
                <a16:creationId xmlns:a16="http://schemas.microsoft.com/office/drawing/2014/main" id="{0FACC422-8A12-FED4-1EF7-BD4B1A09D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70" y="6477683"/>
            <a:ext cx="2456733" cy="1381913"/>
          </a:xfrm>
          <a:prstGeom prst="rect">
            <a:avLst/>
          </a:prstGeom>
        </p:spPr>
      </p:pic>
      <p:pic>
        <p:nvPicPr>
          <p:cNvPr id="15" name="Picture 14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7F8E2301-0EE6-ADEB-5620-D3EA98B07D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326" y="4664095"/>
            <a:ext cx="1470092" cy="14270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0AE00A1-B314-2652-33E2-4F199B1DAC54}"/>
              </a:ext>
            </a:extLst>
          </p:cNvPr>
          <p:cNvSpPr txBox="1"/>
          <p:nvPr/>
        </p:nvSpPr>
        <p:spPr>
          <a:xfrm>
            <a:off x="671061" y="674228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2" name="ZoneTexte 3">
            <a:extLst>
              <a:ext uri="{FF2B5EF4-FFF2-40B4-BE49-F238E27FC236}">
                <a16:creationId xmlns:a16="http://schemas.microsoft.com/office/drawing/2014/main" id="{91805BB7-ECF0-B603-DE6A-DE1FC984E35F}"/>
              </a:ext>
            </a:extLst>
          </p:cNvPr>
          <p:cNvSpPr txBox="1"/>
          <p:nvPr/>
        </p:nvSpPr>
        <p:spPr>
          <a:xfrm>
            <a:off x="859126" y="1211771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Monitoring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FE5CAA-752C-3296-5ED1-EDB6C48462F2}"/>
              </a:ext>
            </a:extLst>
          </p:cNvPr>
          <p:cNvSpPr txBox="1"/>
          <p:nvPr/>
        </p:nvSpPr>
        <p:spPr>
          <a:xfrm>
            <a:off x="859126" y="503067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Orchestration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A9ACD361-A671-42CB-6B74-F08CF9D163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198" y="1045544"/>
            <a:ext cx="977046" cy="968534"/>
          </a:xfrm>
          <a:prstGeom prst="rect">
            <a:avLst/>
          </a:prstGeom>
        </p:spPr>
      </p:pic>
      <p:pic>
        <p:nvPicPr>
          <p:cNvPr id="14" name="Picture 13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2E52E28B-BBF1-83F1-C4CC-61D06A4370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44" y="1034614"/>
            <a:ext cx="1005494" cy="1025604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>
                <a:extLst>
                  <a:ext uri="{FF2B5EF4-FFF2-40B4-BE49-F238E27FC236}">
                    <a16:creationId xmlns:a16="http://schemas.microsoft.com/office/drawing/2014/main" id="{4D9B6355-F25E-15FF-04E3-80C898E0C82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9610043"/>
                  </p:ext>
                </p:extLst>
              </p:nvPr>
            </p:nvGraphicFramePr>
            <p:xfrm>
              <a:off x="7795750" y="152270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>
                <a:extLst>
                  <a:ext uri="{FF2B5EF4-FFF2-40B4-BE49-F238E27FC236}">
                    <a16:creationId xmlns:a16="http://schemas.microsoft.com/office/drawing/2014/main" id="{4D9B6355-F25E-15FF-04E3-80C898E0C82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95750" y="152270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>
                <a:extLst>
                  <a:ext uri="{FF2B5EF4-FFF2-40B4-BE49-F238E27FC236}">
                    <a16:creationId xmlns:a16="http://schemas.microsoft.com/office/drawing/2014/main" id="{2D43F239-7514-04C1-7692-3AAEA7D8335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2008105"/>
                  </p:ext>
                </p:extLst>
              </p:nvPr>
            </p:nvGraphicFramePr>
            <p:xfrm>
              <a:off x="7948150" y="153794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>
                <a:extLst>
                  <a:ext uri="{FF2B5EF4-FFF2-40B4-BE49-F238E27FC236}">
                    <a16:creationId xmlns:a16="http://schemas.microsoft.com/office/drawing/2014/main" id="{2D43F239-7514-04C1-7692-3AAEA7D8335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8150" y="153794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3D Model 16">
                <a:extLst>
                  <a:ext uri="{FF2B5EF4-FFF2-40B4-BE49-F238E27FC236}">
                    <a16:creationId xmlns:a16="http://schemas.microsoft.com/office/drawing/2014/main" id="{2697DF23-ED69-D958-8BEE-0F4E168206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4449009"/>
                  </p:ext>
                </p:extLst>
              </p:nvPr>
            </p:nvGraphicFramePr>
            <p:xfrm>
              <a:off x="8100550" y="155318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3D Model 16">
                <a:extLst>
                  <a:ext uri="{FF2B5EF4-FFF2-40B4-BE49-F238E27FC236}">
                    <a16:creationId xmlns:a16="http://schemas.microsoft.com/office/drawing/2014/main" id="{2697DF23-ED69-D958-8BEE-0F4E168206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100550" y="155318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3D Model 17">
                <a:extLst>
                  <a:ext uri="{FF2B5EF4-FFF2-40B4-BE49-F238E27FC236}">
                    <a16:creationId xmlns:a16="http://schemas.microsoft.com/office/drawing/2014/main" id="{1D802A7E-1283-02CA-CAAF-0764F4A3E05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6556308"/>
                  </p:ext>
                </p:extLst>
              </p:nvPr>
            </p:nvGraphicFramePr>
            <p:xfrm>
              <a:off x="8252950" y="156842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3D Model 17">
                <a:extLst>
                  <a:ext uri="{FF2B5EF4-FFF2-40B4-BE49-F238E27FC236}">
                    <a16:creationId xmlns:a16="http://schemas.microsoft.com/office/drawing/2014/main" id="{1D802A7E-1283-02CA-CAAF-0764F4A3E05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52950" y="156842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>
                <a:extLst>
                  <a:ext uri="{FF2B5EF4-FFF2-40B4-BE49-F238E27FC236}">
                    <a16:creationId xmlns:a16="http://schemas.microsoft.com/office/drawing/2014/main" id="{30C4AFB4-B479-953E-D99C-66719EA211A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8166509"/>
                  </p:ext>
                </p:extLst>
              </p:nvPr>
            </p:nvGraphicFramePr>
            <p:xfrm>
              <a:off x="8405350" y="158366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>
                <a:extLst>
                  <a:ext uri="{FF2B5EF4-FFF2-40B4-BE49-F238E27FC236}">
                    <a16:creationId xmlns:a16="http://schemas.microsoft.com/office/drawing/2014/main" id="{30C4AFB4-B479-953E-D99C-66719EA211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405350" y="158366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>
                <a:extLst>
                  <a:ext uri="{FF2B5EF4-FFF2-40B4-BE49-F238E27FC236}">
                    <a16:creationId xmlns:a16="http://schemas.microsoft.com/office/drawing/2014/main" id="{64667355-2617-A397-807C-28E9BFA4A2C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7756572"/>
                  </p:ext>
                </p:extLst>
              </p:nvPr>
            </p:nvGraphicFramePr>
            <p:xfrm>
              <a:off x="8557750" y="159890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>
                <a:extLst>
                  <a:ext uri="{FF2B5EF4-FFF2-40B4-BE49-F238E27FC236}">
                    <a16:creationId xmlns:a16="http://schemas.microsoft.com/office/drawing/2014/main" id="{64667355-2617-A397-807C-28E9BFA4A2C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57750" y="1598909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>
                <a:extLst>
                  <a:ext uri="{FF2B5EF4-FFF2-40B4-BE49-F238E27FC236}">
                    <a16:creationId xmlns:a16="http://schemas.microsoft.com/office/drawing/2014/main" id="{AD780FBE-46D7-FA35-59E2-6CCE11D5BDF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913424"/>
                  </p:ext>
                </p:extLst>
              </p:nvPr>
            </p:nvGraphicFramePr>
            <p:xfrm>
              <a:off x="8710150" y="16141491"/>
              <a:ext cx="1111736" cy="88750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>
                <a:extLst>
                  <a:ext uri="{FF2B5EF4-FFF2-40B4-BE49-F238E27FC236}">
                    <a16:creationId xmlns:a16="http://schemas.microsoft.com/office/drawing/2014/main" id="{AD780FBE-46D7-FA35-59E2-6CCE11D5BDF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10150" y="16141491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AE3C3B56-CAE8-DBF1-9976-23BA996295C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21574" y="10135902"/>
            <a:ext cx="1336648" cy="754200"/>
          </a:xfrm>
          <a:prstGeom prst="rect">
            <a:avLst/>
          </a:prstGeom>
        </p:spPr>
      </p:pic>
      <p:pic>
        <p:nvPicPr>
          <p:cNvPr id="30" name="Picture 29" descr="A close-up of a sign&#10;&#10;Description automatically generated">
            <a:extLst>
              <a:ext uri="{FF2B5EF4-FFF2-40B4-BE49-F238E27FC236}">
                <a16:creationId xmlns:a16="http://schemas.microsoft.com/office/drawing/2014/main" id="{FAC764D0-39B2-DA1A-5452-C85500553C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8150" y="11663232"/>
            <a:ext cx="3474864" cy="1007711"/>
          </a:xfrm>
          <a:prstGeom prst="rect">
            <a:avLst/>
          </a:prstGeom>
        </p:spPr>
      </p:pic>
      <p:pic>
        <p:nvPicPr>
          <p:cNvPr id="32" name="Picture 31" descr="A blue and orange squares&#10;&#10;Description automatically generated">
            <a:extLst>
              <a:ext uri="{FF2B5EF4-FFF2-40B4-BE49-F238E27FC236}">
                <a16:creationId xmlns:a16="http://schemas.microsoft.com/office/drawing/2014/main" id="{8E092FA2-76AC-0DEE-2F03-511C2F46AE2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84" y="13544954"/>
            <a:ext cx="1273825" cy="127382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F23CE8-914A-FE34-BEA7-B860BBF5868B}"/>
              </a:ext>
            </a:extLst>
          </p:cNvPr>
          <p:cNvSpPr txBox="1"/>
          <p:nvPr/>
        </p:nvSpPr>
        <p:spPr>
          <a:xfrm>
            <a:off x="357726" y="13802553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18D5F4-9550-4835-3E09-68FFCF3B664D}"/>
              </a:ext>
            </a:extLst>
          </p:cNvPr>
          <p:cNvSpPr txBox="1"/>
          <p:nvPr/>
        </p:nvSpPr>
        <p:spPr>
          <a:xfrm>
            <a:off x="428716" y="1582220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849E491-F9F9-F6D5-3A13-BC3493BA1F02}"/>
              </a:ext>
            </a:extLst>
          </p:cNvPr>
          <p:cNvSpPr txBox="1"/>
          <p:nvPr/>
        </p:nvSpPr>
        <p:spPr>
          <a:xfrm>
            <a:off x="428716" y="1188509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37" name="Picture 36" descr="A black and grey logo&#10;&#10;Description automatically generated">
            <a:extLst>
              <a:ext uri="{FF2B5EF4-FFF2-40B4-BE49-F238E27FC236}">
                <a16:creationId xmlns:a16="http://schemas.microsoft.com/office/drawing/2014/main" id="{CF4D49AD-4224-B3AC-B2C8-87C1D2E748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528" y="10140180"/>
            <a:ext cx="3042979" cy="96625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AD7D444-1F84-5CFF-64DA-F36DB9DE71DB}"/>
              </a:ext>
            </a:extLst>
          </p:cNvPr>
          <p:cNvSpPr txBox="1"/>
          <p:nvPr/>
        </p:nvSpPr>
        <p:spPr>
          <a:xfrm>
            <a:off x="518350" y="1030532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42" name="Picture 41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66A2D766-3123-5046-5CAC-70E5823C94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84" y="2853673"/>
            <a:ext cx="1203463" cy="1480259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578859DA-8750-7B9A-2F35-3152E2F7DF7F}"/>
              </a:ext>
            </a:extLst>
          </p:cNvPr>
          <p:cNvSpPr txBox="1"/>
          <p:nvPr/>
        </p:nvSpPr>
        <p:spPr>
          <a:xfrm>
            <a:off x="918536" y="3178124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Configuration management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75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83DA3-269A-5CE3-6A87-3CA8A27E9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lack and orange logo&#10;&#10;Description automatically generated">
            <a:extLst>
              <a:ext uri="{FF2B5EF4-FFF2-40B4-BE49-F238E27FC236}">
                <a16:creationId xmlns:a16="http://schemas.microsoft.com/office/drawing/2014/main" id="{E6EE69FB-F1B8-C213-0983-39CA40A71E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71" y="428859"/>
            <a:ext cx="651653" cy="645976"/>
          </a:xfrm>
          <a:prstGeom prst="rect">
            <a:avLst/>
          </a:prstGeom>
        </p:spPr>
      </p:pic>
      <p:pic>
        <p:nvPicPr>
          <p:cNvPr id="3" name="Picture 2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D999292D-C470-3107-859B-3F0AE0DD4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24" y="428859"/>
            <a:ext cx="782318" cy="797964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F33A7BF-A208-222C-063E-9E24C66854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753" y="584186"/>
            <a:ext cx="6495048" cy="568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9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63E0D-8FBC-BB4E-1EE4-54F0C43FF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B0B46AC9-DD68-64CA-7CB5-FA1B41CA7317}"/>
              </a:ext>
            </a:extLst>
          </p:cNvPr>
          <p:cNvSpPr txBox="1"/>
          <p:nvPr/>
        </p:nvSpPr>
        <p:spPr>
          <a:xfrm>
            <a:off x="743284" y="1222034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Monitoring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63516C5B-F79F-CC5A-6A7A-E6FBA76C2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3198" y="1045544"/>
            <a:ext cx="977046" cy="968534"/>
          </a:xfrm>
          <a:prstGeom prst="rect">
            <a:avLst/>
          </a:prstGeom>
        </p:spPr>
      </p:pic>
      <p:pic>
        <p:nvPicPr>
          <p:cNvPr id="14" name="Picture 13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05307297-F3AB-4509-F3F5-8DEC7522A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44" y="1034614"/>
            <a:ext cx="1005494" cy="1025604"/>
          </a:xfrm>
          <a:prstGeom prst="rect">
            <a:avLst/>
          </a:prstGeom>
        </p:spPr>
      </p:pic>
      <p:pic>
        <p:nvPicPr>
          <p:cNvPr id="42" name="Picture 41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60B4E9AC-E147-E943-300C-E8CCDAADA3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164" y="8312744"/>
            <a:ext cx="780290" cy="780290"/>
          </a:xfrm>
          <a:prstGeom prst="rect">
            <a:avLst/>
          </a:prstGeom>
        </p:spPr>
      </p:pic>
      <p:pic>
        <p:nvPicPr>
          <p:cNvPr id="43" name="Picture 42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5031FC9A-D0CC-B56E-910E-D2CE1E024E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006" y="8299281"/>
            <a:ext cx="780290" cy="780290"/>
          </a:xfrm>
          <a:prstGeom prst="rect">
            <a:avLst/>
          </a:prstGeom>
        </p:spPr>
      </p:pic>
      <p:pic>
        <p:nvPicPr>
          <p:cNvPr id="44" name="Picture 4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4069B32E-9E6C-ACC6-1965-F437E8C940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2997" y="8285196"/>
            <a:ext cx="780290" cy="780290"/>
          </a:xfrm>
          <a:prstGeom prst="rect">
            <a:avLst/>
          </a:prstGeom>
        </p:spPr>
      </p:pic>
      <p:pic>
        <p:nvPicPr>
          <p:cNvPr id="45" name="Picture 44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3C16913C-13E0-17BF-2C73-A1E5BE3776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6988" y="8273483"/>
            <a:ext cx="780290" cy="78029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1B483D-3304-90D8-B2C0-294CD0FE528F}"/>
              </a:ext>
            </a:extLst>
          </p:cNvPr>
          <p:cNvSpPr txBox="1"/>
          <p:nvPr/>
        </p:nvSpPr>
        <p:spPr>
          <a:xfrm>
            <a:off x="728982" y="8242220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47" name="Picture 46" descr="A blue whale with boxes on it&#10;&#10;Description automatically generated">
            <a:extLst>
              <a:ext uri="{FF2B5EF4-FFF2-40B4-BE49-F238E27FC236}">
                <a16:creationId xmlns:a16="http://schemas.microsoft.com/office/drawing/2014/main" id="{2F207188-FC14-5613-1AEE-AF2771E73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970" y="6477683"/>
            <a:ext cx="2456733" cy="1381913"/>
          </a:xfrm>
          <a:prstGeom prst="rect">
            <a:avLst/>
          </a:prstGeom>
        </p:spPr>
      </p:pic>
      <p:pic>
        <p:nvPicPr>
          <p:cNvPr id="48" name="Picture 47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6C06C646-6BE5-A79F-8A0B-3B1181367A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326" y="4664095"/>
            <a:ext cx="1470092" cy="142702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981EFE9A-C439-928F-723F-48DCBF7EA0FD}"/>
              </a:ext>
            </a:extLst>
          </p:cNvPr>
          <p:cNvSpPr txBox="1"/>
          <p:nvPr/>
        </p:nvSpPr>
        <p:spPr>
          <a:xfrm>
            <a:off x="671061" y="674228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2B93F50-B57E-4D01-66C6-B15A4A50C52E}"/>
              </a:ext>
            </a:extLst>
          </p:cNvPr>
          <p:cNvSpPr txBox="1"/>
          <p:nvPr/>
        </p:nvSpPr>
        <p:spPr>
          <a:xfrm>
            <a:off x="859126" y="503067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Orchestration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F7A968C-1217-096E-6240-1F0AC1C8E34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311958"/>
                  </p:ext>
                </p:extLst>
              </p:nvPr>
            </p:nvGraphicFramePr>
            <p:xfrm>
              <a:off x="8181308" y="152189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F7A968C-1217-096E-6240-1F0AC1C8E34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81308" y="152189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6676EB83-DA3E-4BFA-C714-DEB37D7553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21688357"/>
                  </p:ext>
                </p:extLst>
              </p:nvPr>
            </p:nvGraphicFramePr>
            <p:xfrm>
              <a:off x="8333708" y="153713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6676EB83-DA3E-4BFA-C714-DEB37D7553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33708" y="153713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E8449DBC-00CD-F8FD-21AF-1AB4E864E23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23363840"/>
                  </p:ext>
                </p:extLst>
              </p:nvPr>
            </p:nvGraphicFramePr>
            <p:xfrm>
              <a:off x="8486108" y="155237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E8449DBC-00CD-F8FD-21AF-1AB4E864E23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86108" y="155237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2B69FA67-518E-67C8-D8F6-BF26EF3AAB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3357745"/>
                  </p:ext>
                </p:extLst>
              </p:nvPr>
            </p:nvGraphicFramePr>
            <p:xfrm>
              <a:off x="8638508" y="156761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2B69FA67-518E-67C8-D8F6-BF26EF3AAB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38508" y="156761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>
                <a:extLst>
                  <a:ext uri="{FF2B5EF4-FFF2-40B4-BE49-F238E27FC236}">
                    <a16:creationId xmlns:a16="http://schemas.microsoft.com/office/drawing/2014/main" id="{FC49C966-3357-0A5D-7EC7-06E0915F7D6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8428163"/>
                  </p:ext>
                </p:extLst>
              </p:nvPr>
            </p:nvGraphicFramePr>
            <p:xfrm>
              <a:off x="8790908" y="158285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>
                <a:extLst>
                  <a:ext uri="{FF2B5EF4-FFF2-40B4-BE49-F238E27FC236}">
                    <a16:creationId xmlns:a16="http://schemas.microsoft.com/office/drawing/2014/main" id="{FC49C966-3357-0A5D-7EC7-06E0915F7D6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0908" y="158285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Model 55">
                <a:extLst>
                  <a:ext uri="{FF2B5EF4-FFF2-40B4-BE49-F238E27FC236}">
                    <a16:creationId xmlns:a16="http://schemas.microsoft.com/office/drawing/2014/main" id="{4371F002-6383-03F6-6ECE-49B3C9A327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6902248"/>
                  </p:ext>
                </p:extLst>
              </p:nvPr>
            </p:nvGraphicFramePr>
            <p:xfrm>
              <a:off x="8943308" y="159809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Model 55">
                <a:extLst>
                  <a:ext uri="{FF2B5EF4-FFF2-40B4-BE49-F238E27FC236}">
                    <a16:creationId xmlns:a16="http://schemas.microsoft.com/office/drawing/2014/main" id="{4371F002-6383-03F6-6ECE-49B3C9A327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43308" y="15980901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24B111BB-1EAA-7126-2E76-81DE8CD1CA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91864801"/>
                  </p:ext>
                </p:extLst>
              </p:nvPr>
            </p:nvGraphicFramePr>
            <p:xfrm>
              <a:off x="9095708" y="16133301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24B111BB-1EAA-7126-2E76-81DE8CD1CA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95708" y="16133301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5231A129-7855-F0B5-6B8B-6561E7C91DC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7132" y="10127712"/>
            <a:ext cx="1336648" cy="754200"/>
          </a:xfrm>
          <a:prstGeom prst="rect">
            <a:avLst/>
          </a:prstGeom>
        </p:spPr>
      </p:pic>
      <p:pic>
        <p:nvPicPr>
          <p:cNvPr id="59" name="Picture 58" descr="A close-up of a sign&#10;&#10;Description automatically generated">
            <a:extLst>
              <a:ext uri="{FF2B5EF4-FFF2-40B4-BE49-F238E27FC236}">
                <a16:creationId xmlns:a16="http://schemas.microsoft.com/office/drawing/2014/main" id="{5D4DE68C-3624-40A5-FB0A-AD116D3FE8F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708" y="11655042"/>
            <a:ext cx="3474864" cy="1007711"/>
          </a:xfrm>
          <a:prstGeom prst="rect">
            <a:avLst/>
          </a:prstGeom>
        </p:spPr>
      </p:pic>
      <p:pic>
        <p:nvPicPr>
          <p:cNvPr id="60" name="Picture 59" descr="A blue and orange squares&#10;&#10;Description automatically generated">
            <a:extLst>
              <a:ext uri="{FF2B5EF4-FFF2-40B4-BE49-F238E27FC236}">
                <a16:creationId xmlns:a16="http://schemas.microsoft.com/office/drawing/2014/main" id="{73219FD5-E2BC-9FA9-39DA-7C591A1F3AB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942" y="13536764"/>
            <a:ext cx="1273825" cy="12738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800EF86-BC73-714C-9312-A94CE07F04AB}"/>
              </a:ext>
            </a:extLst>
          </p:cNvPr>
          <p:cNvSpPr txBox="1"/>
          <p:nvPr/>
        </p:nvSpPr>
        <p:spPr>
          <a:xfrm>
            <a:off x="743284" y="13794363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883C965-8340-7AF9-6185-BEF0FC337114}"/>
              </a:ext>
            </a:extLst>
          </p:cNvPr>
          <p:cNvSpPr txBox="1"/>
          <p:nvPr/>
        </p:nvSpPr>
        <p:spPr>
          <a:xfrm>
            <a:off x="814274" y="1581401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D2ACB8C-3B79-F6F0-8F1C-6B9D42D3FF5F}"/>
              </a:ext>
            </a:extLst>
          </p:cNvPr>
          <p:cNvSpPr txBox="1"/>
          <p:nvPr/>
        </p:nvSpPr>
        <p:spPr>
          <a:xfrm>
            <a:off x="814274" y="1187690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64" name="Picture 63" descr="A black and grey logo&#10;&#10;Description automatically generated">
            <a:extLst>
              <a:ext uri="{FF2B5EF4-FFF2-40B4-BE49-F238E27FC236}">
                <a16:creationId xmlns:a16="http://schemas.microsoft.com/office/drawing/2014/main" id="{1DFD4964-E08B-A916-EAA2-E83D5BF8BF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86" y="10131990"/>
            <a:ext cx="3042979" cy="96625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5D8931C-5926-3FA5-6079-03AC3B90EEF5}"/>
              </a:ext>
            </a:extLst>
          </p:cNvPr>
          <p:cNvSpPr txBox="1"/>
          <p:nvPr/>
        </p:nvSpPr>
        <p:spPr>
          <a:xfrm>
            <a:off x="671061" y="1029713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66" name="Picture 65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2EF4B449-B720-8B27-CCAE-A7A38EE2834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784" y="2853673"/>
            <a:ext cx="1203463" cy="148025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880F105A-3922-6FDA-670E-1E177C4AB5FA}"/>
              </a:ext>
            </a:extLst>
          </p:cNvPr>
          <p:cNvSpPr txBox="1"/>
          <p:nvPr/>
        </p:nvSpPr>
        <p:spPr>
          <a:xfrm>
            <a:off x="728982" y="3170270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Configuration management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304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E167F-F3C7-2F4B-F337-DFFC501BD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66D71D1-0000-46EF-46D3-8A06F4207D62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9787B8B1-920B-D7FF-6F66-D0DC9CD1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3" y="673557"/>
            <a:ext cx="2356189" cy="6832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2FD48301-BE6A-C531-7839-FCD0FE56F1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53" y="2256856"/>
            <a:ext cx="3802609" cy="1957486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A47EF2B1-3A29-543E-896F-57E2F447B100}"/>
              </a:ext>
            </a:extLst>
          </p:cNvPr>
          <p:cNvSpPr txBox="1"/>
          <p:nvPr/>
        </p:nvSpPr>
        <p:spPr>
          <a:xfrm>
            <a:off x="2024954" y="4498793"/>
            <a:ext cx="129835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Iaas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 descr="A hand holding a wand&#10;&#10;Description automatically generated">
            <a:extLst>
              <a:ext uri="{FF2B5EF4-FFF2-40B4-BE49-F238E27FC236}">
                <a16:creationId xmlns:a16="http://schemas.microsoft.com/office/drawing/2014/main" id="{F406F9B2-4E7F-F1C6-B0C5-0CE6220C2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40" y="1671483"/>
            <a:ext cx="2692634" cy="2692634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9B46C4C3-84F4-DE49-AF7A-5B5B57F24324}"/>
              </a:ext>
            </a:extLst>
          </p:cNvPr>
          <p:cNvSpPr txBox="1"/>
          <p:nvPr/>
        </p:nvSpPr>
        <p:spPr>
          <a:xfrm>
            <a:off x="7046324" y="4811117"/>
            <a:ext cx="374166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Orchestration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7" name="Picture 6" descr="A diagram of a gear and a check mark&#10;&#10;Description automatically generated">
            <a:extLst>
              <a:ext uri="{FF2B5EF4-FFF2-40B4-BE49-F238E27FC236}">
                <a16:creationId xmlns:a16="http://schemas.microsoft.com/office/drawing/2014/main" id="{F3A9A947-F673-BCC1-78CD-B6966BBA2E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152" y="1015204"/>
            <a:ext cx="4876190" cy="4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5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13135-DF7A-481E-1B17-A70B4AE80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3FBE7B97-546C-DA91-826E-CCEEB1056737}"/>
              </a:ext>
            </a:extLst>
          </p:cNvPr>
          <p:cNvSpPr txBox="1"/>
          <p:nvPr/>
        </p:nvSpPr>
        <p:spPr>
          <a:xfrm>
            <a:off x="1102966" y="-4652802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Monitoring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AD7CAF2B-1A98-076C-F46F-54DDBE17B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038" y="-4819029"/>
            <a:ext cx="977046" cy="968534"/>
          </a:xfrm>
          <a:prstGeom prst="rect">
            <a:avLst/>
          </a:prstGeom>
        </p:spPr>
      </p:pic>
      <p:pic>
        <p:nvPicPr>
          <p:cNvPr id="14" name="Picture 13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6346C114-7C3B-E40D-5AEE-72C406926F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084" y="-4829959"/>
            <a:ext cx="1005494" cy="1025604"/>
          </a:xfrm>
          <a:prstGeom prst="rect">
            <a:avLst/>
          </a:prstGeom>
        </p:spPr>
      </p:pic>
      <p:pic>
        <p:nvPicPr>
          <p:cNvPr id="42" name="Picture 41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CF4CBEAF-579F-ED89-BED7-714FD14919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004" y="2247224"/>
            <a:ext cx="780290" cy="780290"/>
          </a:xfrm>
          <a:prstGeom prst="rect">
            <a:avLst/>
          </a:prstGeom>
        </p:spPr>
      </p:pic>
      <p:pic>
        <p:nvPicPr>
          <p:cNvPr id="43" name="Picture 42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DBF09386-0CF5-50EB-8B92-281FE6719B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2846" y="2233761"/>
            <a:ext cx="780290" cy="780290"/>
          </a:xfrm>
          <a:prstGeom prst="rect">
            <a:avLst/>
          </a:prstGeom>
        </p:spPr>
      </p:pic>
      <p:pic>
        <p:nvPicPr>
          <p:cNvPr id="44" name="Picture 4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AA159F84-A6DD-1ECE-E0BC-E567064CD8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837" y="2219676"/>
            <a:ext cx="780290" cy="780290"/>
          </a:xfrm>
          <a:prstGeom prst="rect">
            <a:avLst/>
          </a:prstGeom>
        </p:spPr>
      </p:pic>
      <p:pic>
        <p:nvPicPr>
          <p:cNvPr id="45" name="Picture 44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81BE0B2A-05A2-D553-8405-93F3E8668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828" y="2207963"/>
            <a:ext cx="780290" cy="78029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79DB813-A540-C83C-58D0-2FF9ACB18C69}"/>
              </a:ext>
            </a:extLst>
          </p:cNvPr>
          <p:cNvSpPr txBox="1"/>
          <p:nvPr/>
        </p:nvSpPr>
        <p:spPr>
          <a:xfrm>
            <a:off x="830418" y="2176461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47" name="Picture 46" descr="A blue whale with boxes on it&#10;&#10;Description automatically generated">
            <a:extLst>
              <a:ext uri="{FF2B5EF4-FFF2-40B4-BE49-F238E27FC236}">
                <a16:creationId xmlns:a16="http://schemas.microsoft.com/office/drawing/2014/main" id="{3DD7D86C-A4D9-6374-B825-5F3C7544F6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10" y="412163"/>
            <a:ext cx="2456733" cy="1381913"/>
          </a:xfrm>
          <a:prstGeom prst="rect">
            <a:avLst/>
          </a:prstGeom>
        </p:spPr>
      </p:pic>
      <p:pic>
        <p:nvPicPr>
          <p:cNvPr id="48" name="Picture 47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0000704D-D021-B7F7-45CA-D72BDBC9C2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166" y="-1401425"/>
            <a:ext cx="1470092" cy="1427023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4E023993-1C5C-5B78-DC63-C3EAD9AC8E79}"/>
              </a:ext>
            </a:extLst>
          </p:cNvPr>
          <p:cNvSpPr txBox="1"/>
          <p:nvPr/>
        </p:nvSpPr>
        <p:spPr>
          <a:xfrm>
            <a:off x="691200" y="73611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265DD9-B44F-16F2-AE08-8711CD61388F}"/>
              </a:ext>
            </a:extLst>
          </p:cNvPr>
          <p:cNvSpPr txBox="1"/>
          <p:nvPr/>
        </p:nvSpPr>
        <p:spPr>
          <a:xfrm>
            <a:off x="1102966" y="-1034843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Orchestration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1" name="3D Model 50">
                <a:extLst>
                  <a:ext uri="{FF2B5EF4-FFF2-40B4-BE49-F238E27FC236}">
                    <a16:creationId xmlns:a16="http://schemas.microsoft.com/office/drawing/2014/main" id="{A0F6ACB1-D5CC-3908-09AC-393C3CD41E6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3098335"/>
                  </p:ext>
                </p:extLst>
              </p:nvPr>
            </p:nvGraphicFramePr>
            <p:xfrm>
              <a:off x="8129224" y="91376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1" name="3D Model 50">
                <a:extLst>
                  <a:ext uri="{FF2B5EF4-FFF2-40B4-BE49-F238E27FC236}">
                    <a16:creationId xmlns:a16="http://schemas.microsoft.com/office/drawing/2014/main" id="{A0F6ACB1-D5CC-3908-09AC-393C3CD41E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129224" y="91376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2" name="3D Model 51">
                <a:extLst>
                  <a:ext uri="{FF2B5EF4-FFF2-40B4-BE49-F238E27FC236}">
                    <a16:creationId xmlns:a16="http://schemas.microsoft.com/office/drawing/2014/main" id="{B2462CF2-90ED-3D4E-00D6-D642A319DF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7397032"/>
                  </p:ext>
                </p:extLst>
              </p:nvPr>
            </p:nvGraphicFramePr>
            <p:xfrm>
              <a:off x="8281624" y="92900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2" name="3D Model 51">
                <a:extLst>
                  <a:ext uri="{FF2B5EF4-FFF2-40B4-BE49-F238E27FC236}">
                    <a16:creationId xmlns:a16="http://schemas.microsoft.com/office/drawing/2014/main" id="{B2462CF2-90ED-3D4E-00D6-D642A319DF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81624" y="92900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3" name="3D Model 52">
                <a:extLst>
                  <a:ext uri="{FF2B5EF4-FFF2-40B4-BE49-F238E27FC236}">
                    <a16:creationId xmlns:a16="http://schemas.microsoft.com/office/drawing/2014/main" id="{1439D9AA-8F40-4FC8-A057-139F155DDB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81118794"/>
                  </p:ext>
                </p:extLst>
              </p:nvPr>
            </p:nvGraphicFramePr>
            <p:xfrm>
              <a:off x="8434024" y="94424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3" name="3D Model 52">
                <a:extLst>
                  <a:ext uri="{FF2B5EF4-FFF2-40B4-BE49-F238E27FC236}">
                    <a16:creationId xmlns:a16="http://schemas.microsoft.com/office/drawing/2014/main" id="{1439D9AA-8F40-4FC8-A057-139F155DDB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434024" y="94424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4" name="3D Model 53">
                <a:extLst>
                  <a:ext uri="{FF2B5EF4-FFF2-40B4-BE49-F238E27FC236}">
                    <a16:creationId xmlns:a16="http://schemas.microsoft.com/office/drawing/2014/main" id="{263988A3-6D7B-9D38-0620-7210582C82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8648673"/>
                  </p:ext>
                </p:extLst>
              </p:nvPr>
            </p:nvGraphicFramePr>
            <p:xfrm>
              <a:off x="8586424" y="95948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4" name="3D Model 53">
                <a:extLst>
                  <a:ext uri="{FF2B5EF4-FFF2-40B4-BE49-F238E27FC236}">
                    <a16:creationId xmlns:a16="http://schemas.microsoft.com/office/drawing/2014/main" id="{263988A3-6D7B-9D38-0620-7210582C82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86424" y="95948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>
                <a:extLst>
                  <a:ext uri="{FF2B5EF4-FFF2-40B4-BE49-F238E27FC236}">
                    <a16:creationId xmlns:a16="http://schemas.microsoft.com/office/drawing/2014/main" id="{15AF17CB-F8F2-5AC4-3456-EEF84B1329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9069495"/>
                  </p:ext>
                </p:extLst>
              </p:nvPr>
            </p:nvGraphicFramePr>
            <p:xfrm>
              <a:off x="8738824" y="97472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>
                <a:extLst>
                  <a:ext uri="{FF2B5EF4-FFF2-40B4-BE49-F238E27FC236}">
                    <a16:creationId xmlns:a16="http://schemas.microsoft.com/office/drawing/2014/main" id="{15AF17CB-F8F2-5AC4-3456-EEF84B1329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38824" y="97472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6" name="3D Model 55">
                <a:extLst>
                  <a:ext uri="{FF2B5EF4-FFF2-40B4-BE49-F238E27FC236}">
                    <a16:creationId xmlns:a16="http://schemas.microsoft.com/office/drawing/2014/main" id="{095E295D-29FF-C220-52A3-E3C5AF10A3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12271419"/>
                  </p:ext>
                </p:extLst>
              </p:nvPr>
            </p:nvGraphicFramePr>
            <p:xfrm>
              <a:off x="8891224" y="98996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6" name="3D Model 55">
                <a:extLst>
                  <a:ext uri="{FF2B5EF4-FFF2-40B4-BE49-F238E27FC236}">
                    <a16:creationId xmlns:a16="http://schemas.microsoft.com/office/drawing/2014/main" id="{095E295D-29FF-C220-52A3-E3C5AF10A3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891224" y="9899668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7" name="3D Model 56">
                <a:extLst>
                  <a:ext uri="{FF2B5EF4-FFF2-40B4-BE49-F238E27FC236}">
                    <a16:creationId xmlns:a16="http://schemas.microsoft.com/office/drawing/2014/main" id="{19CC4D15-48E6-DD14-DFCB-925E5E2F28B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5541799"/>
                  </p:ext>
                </p:extLst>
              </p:nvPr>
            </p:nvGraphicFramePr>
            <p:xfrm>
              <a:off x="9043624" y="10052068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7" name="3D Model 56">
                <a:extLst>
                  <a:ext uri="{FF2B5EF4-FFF2-40B4-BE49-F238E27FC236}">
                    <a16:creationId xmlns:a16="http://schemas.microsoft.com/office/drawing/2014/main" id="{19CC4D15-48E6-DD14-DFCB-925E5E2F28B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43624" y="10052068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58" name="Picture 57">
            <a:extLst>
              <a:ext uri="{FF2B5EF4-FFF2-40B4-BE49-F238E27FC236}">
                <a16:creationId xmlns:a16="http://schemas.microsoft.com/office/drawing/2014/main" id="{3169D66D-8E5A-12E9-7931-F95D75B6AD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665414" y="4070382"/>
            <a:ext cx="1336648" cy="754200"/>
          </a:xfrm>
          <a:prstGeom prst="rect">
            <a:avLst/>
          </a:prstGeom>
        </p:spPr>
      </p:pic>
      <p:pic>
        <p:nvPicPr>
          <p:cNvPr id="59" name="Picture 58" descr="A close-up of a sign&#10;&#10;Description automatically generated">
            <a:extLst>
              <a:ext uri="{FF2B5EF4-FFF2-40B4-BE49-F238E27FC236}">
                <a16:creationId xmlns:a16="http://schemas.microsoft.com/office/drawing/2014/main" id="{92FD8CC4-CEB7-182F-78E0-46C15A50246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624" y="5573809"/>
            <a:ext cx="3474864" cy="1007711"/>
          </a:xfrm>
          <a:prstGeom prst="rect">
            <a:avLst/>
          </a:prstGeom>
        </p:spPr>
      </p:pic>
      <p:pic>
        <p:nvPicPr>
          <p:cNvPr id="60" name="Picture 59" descr="A blue and orange squares&#10;&#10;Description automatically generated">
            <a:extLst>
              <a:ext uri="{FF2B5EF4-FFF2-40B4-BE49-F238E27FC236}">
                <a16:creationId xmlns:a16="http://schemas.microsoft.com/office/drawing/2014/main" id="{44BECD50-8BE8-3E80-5A2F-4ADDE1416A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58" y="7455531"/>
            <a:ext cx="1273825" cy="1273825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A9085956-9728-BE44-277D-72A987979CF2}"/>
              </a:ext>
            </a:extLst>
          </p:cNvPr>
          <p:cNvSpPr txBox="1"/>
          <p:nvPr/>
        </p:nvSpPr>
        <p:spPr>
          <a:xfrm>
            <a:off x="691200" y="7713130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C169596-308B-09A4-2656-47006CDFAFE5}"/>
              </a:ext>
            </a:extLst>
          </p:cNvPr>
          <p:cNvSpPr txBox="1"/>
          <p:nvPr/>
        </p:nvSpPr>
        <p:spPr>
          <a:xfrm>
            <a:off x="762190" y="973278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58925F4-2C96-7F73-BC1A-F65605AEDA91}"/>
              </a:ext>
            </a:extLst>
          </p:cNvPr>
          <p:cNvSpPr txBox="1"/>
          <p:nvPr/>
        </p:nvSpPr>
        <p:spPr>
          <a:xfrm>
            <a:off x="762190" y="5795672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64" name="Picture 63" descr="A black and grey logo&#10;&#10;Description automatically generated">
            <a:extLst>
              <a:ext uri="{FF2B5EF4-FFF2-40B4-BE49-F238E27FC236}">
                <a16:creationId xmlns:a16="http://schemas.microsoft.com/office/drawing/2014/main" id="{91EF4FFC-9995-F7D7-3D1B-3694577BEF1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368" y="4074660"/>
            <a:ext cx="3042979" cy="96625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E81C4F49-65C6-CB27-6B64-178CCABB7EF9}"/>
              </a:ext>
            </a:extLst>
          </p:cNvPr>
          <p:cNvSpPr txBox="1"/>
          <p:nvPr/>
        </p:nvSpPr>
        <p:spPr>
          <a:xfrm>
            <a:off x="762190" y="423980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66" name="Picture 65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0E3846B2-8FD5-8E9B-8697-1E495793F78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24" y="-3211847"/>
            <a:ext cx="1203463" cy="1480259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134B3809-F400-6CEF-851C-02483FA7FC30}"/>
              </a:ext>
            </a:extLst>
          </p:cNvPr>
          <p:cNvSpPr txBox="1"/>
          <p:nvPr/>
        </p:nvSpPr>
        <p:spPr>
          <a:xfrm>
            <a:off x="1162376" y="-288739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Configuration management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113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5AACD-9C2E-734F-9175-C79AF7213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3">
            <a:extLst>
              <a:ext uri="{FF2B5EF4-FFF2-40B4-BE49-F238E27FC236}">
                <a16:creationId xmlns:a16="http://schemas.microsoft.com/office/drawing/2014/main" id="{93EF4C82-2837-D1C5-38F9-1A2E3D2FCD35}"/>
              </a:ext>
            </a:extLst>
          </p:cNvPr>
          <p:cNvSpPr txBox="1"/>
          <p:nvPr/>
        </p:nvSpPr>
        <p:spPr>
          <a:xfrm>
            <a:off x="787324" y="-9574061"/>
            <a:ext cx="725119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Monitoring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9" name="Picture 8" descr="A black and orange logo&#10;&#10;Description automatically generated">
            <a:extLst>
              <a:ext uri="{FF2B5EF4-FFF2-40B4-BE49-F238E27FC236}">
                <a16:creationId xmlns:a16="http://schemas.microsoft.com/office/drawing/2014/main" id="{456E2F39-538E-345C-7F1D-6218F55EA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596" y="-9858803"/>
            <a:ext cx="977046" cy="968534"/>
          </a:xfrm>
          <a:prstGeom prst="rect">
            <a:avLst/>
          </a:prstGeom>
        </p:spPr>
      </p:pic>
      <p:pic>
        <p:nvPicPr>
          <p:cNvPr id="14" name="Picture 13" descr="A logo with a spiral in the center&#10;&#10;Description automatically generated">
            <a:extLst>
              <a:ext uri="{FF2B5EF4-FFF2-40B4-BE49-F238E27FC236}">
                <a16:creationId xmlns:a16="http://schemas.microsoft.com/office/drawing/2014/main" id="{FE87F85B-1C08-4836-93EF-918C29E34E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775" y="-9688325"/>
            <a:ext cx="1005494" cy="10256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13A8CF-A843-43DC-ED17-607FC80D0E19}"/>
              </a:ext>
            </a:extLst>
          </p:cNvPr>
          <p:cNvSpPr txBox="1"/>
          <p:nvPr/>
        </p:nvSpPr>
        <p:spPr>
          <a:xfrm>
            <a:off x="15015683" y="1564133"/>
            <a:ext cx="4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Ludicia console"/>
              </a:rPr>
              <a:t>Important</a:t>
            </a:r>
            <a:r>
              <a:rPr lang="en-GB" sz="4000" dirty="0">
                <a:latin typeface="Ludicia"/>
              </a:rPr>
              <a:t> question</a:t>
            </a:r>
          </a:p>
        </p:txBody>
      </p:sp>
      <p:pic>
        <p:nvPicPr>
          <p:cNvPr id="24" name="Picture 23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753B90A1-667B-D333-811B-7814DE5FB1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42" y="-2599418"/>
            <a:ext cx="780290" cy="780290"/>
          </a:xfrm>
          <a:prstGeom prst="rect">
            <a:avLst/>
          </a:prstGeom>
        </p:spPr>
      </p:pic>
      <p:pic>
        <p:nvPicPr>
          <p:cNvPr id="25" name="Picture 24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E5084432-3B15-5F14-7250-73C14A92A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2784" y="-2612881"/>
            <a:ext cx="780290" cy="780290"/>
          </a:xfrm>
          <a:prstGeom prst="rect">
            <a:avLst/>
          </a:prstGeom>
        </p:spPr>
      </p:pic>
      <p:pic>
        <p:nvPicPr>
          <p:cNvPr id="26" name="Picture 25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9544B54B-BC1F-5DDC-F265-91EE70E06C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775" y="-2626966"/>
            <a:ext cx="780290" cy="780290"/>
          </a:xfrm>
          <a:prstGeom prst="rect">
            <a:avLst/>
          </a:prstGeom>
        </p:spPr>
      </p:pic>
      <p:pic>
        <p:nvPicPr>
          <p:cNvPr id="27" name="Picture 26" descr="A blue sign with a black and white logo&#10;&#10;Description automatically generated">
            <a:extLst>
              <a:ext uri="{FF2B5EF4-FFF2-40B4-BE49-F238E27FC236}">
                <a16:creationId xmlns:a16="http://schemas.microsoft.com/office/drawing/2014/main" id="{BEA5F147-91CA-0658-0083-853FE65FC8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0766" y="-2638679"/>
            <a:ext cx="780290" cy="78029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6B214A9-2B8C-1869-67C3-A2328128A08C}"/>
              </a:ext>
            </a:extLst>
          </p:cNvPr>
          <p:cNvSpPr txBox="1"/>
          <p:nvPr/>
        </p:nvSpPr>
        <p:spPr>
          <a:xfrm>
            <a:off x="791504" y="-2626966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Virtual machines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29" name="Picture 28" descr="A blue whale with boxes on it&#10;&#10;Description automatically generated">
            <a:extLst>
              <a:ext uri="{FF2B5EF4-FFF2-40B4-BE49-F238E27FC236}">
                <a16:creationId xmlns:a16="http://schemas.microsoft.com/office/drawing/2014/main" id="{B8DEFBCA-5F93-99BC-3475-381D8F90D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748" y="-4434479"/>
            <a:ext cx="2456733" cy="1381913"/>
          </a:xfrm>
          <a:prstGeom prst="rect">
            <a:avLst/>
          </a:prstGeom>
        </p:spPr>
      </p:pic>
      <p:pic>
        <p:nvPicPr>
          <p:cNvPr id="31" name="Picture 30" descr="A blue hexagon with a white wheel&#10;&#10;Description automatically generated">
            <a:extLst>
              <a:ext uri="{FF2B5EF4-FFF2-40B4-BE49-F238E27FC236}">
                <a16:creationId xmlns:a16="http://schemas.microsoft.com/office/drawing/2014/main" id="{36FA0521-C26D-35AB-047A-BD80C8FAE1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0104" y="-6248067"/>
            <a:ext cx="1470092" cy="142702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70A91572-BD5B-61E9-C48A-1F1810918912}"/>
              </a:ext>
            </a:extLst>
          </p:cNvPr>
          <p:cNvSpPr txBox="1"/>
          <p:nvPr/>
        </p:nvSpPr>
        <p:spPr>
          <a:xfrm>
            <a:off x="787324" y="-4170470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Containerization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4B23718-AA35-0EC4-8A2B-20BC46D14814}"/>
              </a:ext>
            </a:extLst>
          </p:cNvPr>
          <p:cNvSpPr txBox="1"/>
          <p:nvPr/>
        </p:nvSpPr>
        <p:spPr>
          <a:xfrm>
            <a:off x="787324" y="-5879054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Orchestration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0" name="3D Model 39">
                <a:extLst>
                  <a:ext uri="{FF2B5EF4-FFF2-40B4-BE49-F238E27FC236}">
                    <a16:creationId xmlns:a16="http://schemas.microsoft.com/office/drawing/2014/main" id="{EB979842-F409-0E22-A7F5-B0565E9172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7976869"/>
                  </p:ext>
                </p:extLst>
              </p:nvPr>
            </p:nvGraphicFramePr>
            <p:xfrm>
              <a:off x="8229528" y="43149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0" name="3D Model 39">
                <a:extLst>
                  <a:ext uri="{FF2B5EF4-FFF2-40B4-BE49-F238E27FC236}">
                    <a16:creationId xmlns:a16="http://schemas.microsoft.com/office/drawing/2014/main" id="{EB979842-F409-0E22-A7F5-B0565E9172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29528" y="43149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1" name="3D Model 40">
                <a:extLst>
                  <a:ext uri="{FF2B5EF4-FFF2-40B4-BE49-F238E27FC236}">
                    <a16:creationId xmlns:a16="http://schemas.microsoft.com/office/drawing/2014/main" id="{5529ACEA-8D62-2012-6D58-69486A538C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53077236"/>
                  </p:ext>
                </p:extLst>
              </p:nvPr>
            </p:nvGraphicFramePr>
            <p:xfrm>
              <a:off x="8381928" y="44673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1" name="3D Model 40">
                <a:extLst>
                  <a:ext uri="{FF2B5EF4-FFF2-40B4-BE49-F238E27FC236}">
                    <a16:creationId xmlns:a16="http://schemas.microsoft.com/office/drawing/2014/main" id="{5529ACEA-8D62-2012-6D58-69486A538C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81928" y="44673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2" name="3D Model 41">
                <a:extLst>
                  <a:ext uri="{FF2B5EF4-FFF2-40B4-BE49-F238E27FC236}">
                    <a16:creationId xmlns:a16="http://schemas.microsoft.com/office/drawing/2014/main" id="{5BC9B18F-493E-15F1-BEE2-BA67A615E7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034070"/>
                  </p:ext>
                </p:extLst>
              </p:nvPr>
            </p:nvGraphicFramePr>
            <p:xfrm>
              <a:off x="8534328" y="46197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2" name="3D Model 41">
                <a:extLst>
                  <a:ext uri="{FF2B5EF4-FFF2-40B4-BE49-F238E27FC236}">
                    <a16:creationId xmlns:a16="http://schemas.microsoft.com/office/drawing/2014/main" id="{5BC9B18F-493E-15F1-BEE2-BA67A615E76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34328" y="46197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3" name="3D Model 42">
                <a:extLst>
                  <a:ext uri="{FF2B5EF4-FFF2-40B4-BE49-F238E27FC236}">
                    <a16:creationId xmlns:a16="http://schemas.microsoft.com/office/drawing/2014/main" id="{4FDAFB78-199B-9234-F84E-4F479F9F9A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3173119"/>
                  </p:ext>
                </p:extLst>
              </p:nvPr>
            </p:nvGraphicFramePr>
            <p:xfrm>
              <a:off x="8686728" y="47721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3" name="3D Model 42">
                <a:extLst>
                  <a:ext uri="{FF2B5EF4-FFF2-40B4-BE49-F238E27FC236}">
                    <a16:creationId xmlns:a16="http://schemas.microsoft.com/office/drawing/2014/main" id="{4FDAFB78-199B-9234-F84E-4F479F9F9A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86728" y="47721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4" name="3D Model 43">
                <a:extLst>
                  <a:ext uri="{FF2B5EF4-FFF2-40B4-BE49-F238E27FC236}">
                    <a16:creationId xmlns:a16="http://schemas.microsoft.com/office/drawing/2014/main" id="{EB8C5C19-8437-FF8C-9BB0-E719C69E5F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37327003"/>
                  </p:ext>
                </p:extLst>
              </p:nvPr>
            </p:nvGraphicFramePr>
            <p:xfrm>
              <a:off x="8839128" y="49245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4" name="3D Model 43">
                <a:extLst>
                  <a:ext uri="{FF2B5EF4-FFF2-40B4-BE49-F238E27FC236}">
                    <a16:creationId xmlns:a16="http://schemas.microsoft.com/office/drawing/2014/main" id="{EB8C5C19-8437-FF8C-9BB0-E719C69E5F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39128" y="49245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5" name="3D Model 44">
                <a:extLst>
                  <a:ext uri="{FF2B5EF4-FFF2-40B4-BE49-F238E27FC236}">
                    <a16:creationId xmlns:a16="http://schemas.microsoft.com/office/drawing/2014/main" id="{A316C9FE-1F4C-10C9-2058-0E751A4AD0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77838832"/>
                  </p:ext>
                </p:extLst>
              </p:nvPr>
            </p:nvGraphicFramePr>
            <p:xfrm>
              <a:off x="8991528" y="50769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5" name="3D Model 44">
                <a:extLst>
                  <a:ext uri="{FF2B5EF4-FFF2-40B4-BE49-F238E27FC236}">
                    <a16:creationId xmlns:a16="http://schemas.microsoft.com/office/drawing/2014/main" id="{A316C9FE-1F4C-10C9-2058-0E751A4AD0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991528" y="5076929"/>
                <a:ext cx="1111736" cy="8875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6" name="3D Model 45">
                <a:extLst>
                  <a:ext uri="{FF2B5EF4-FFF2-40B4-BE49-F238E27FC236}">
                    <a16:creationId xmlns:a16="http://schemas.microsoft.com/office/drawing/2014/main" id="{331D5A11-E6CB-AD23-5FC5-C3865F0A13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0520323"/>
                  </p:ext>
                </p:extLst>
              </p:nvPr>
            </p:nvGraphicFramePr>
            <p:xfrm>
              <a:off x="9143928" y="5229329"/>
              <a:ext cx="1111736" cy="887506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111736" cy="887506"/>
                    </a:xfrm>
                    <a:prstGeom prst="rect">
                      <a:avLst/>
                    </a:prstGeom>
                  </am3d:spPr>
                  <am3d:camera>
                    <am3d:pos x="0" y="0" z="73699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65933" d="1000000"/>
                    <am3d:preTrans dx="260540" dy="-33122886" dz="5994270"/>
                    <am3d:scale>
                      <am3d:sx n="1000000" d="1000000"/>
                      <am3d:sy n="1000000" d="1000000"/>
                      <am3d:sz n="1000000" d="1000000"/>
                    </am3d:scale>
                    <am3d:rot ax="468079" ay="-83247" az="-1140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6200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6" name="3D Model 45">
                <a:extLst>
                  <a:ext uri="{FF2B5EF4-FFF2-40B4-BE49-F238E27FC236}">
                    <a16:creationId xmlns:a16="http://schemas.microsoft.com/office/drawing/2014/main" id="{331D5A11-E6CB-AD23-5FC5-C3865F0A13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43928" y="5229329"/>
                <a:ext cx="1111736" cy="887506"/>
              </a:xfrm>
              <a:prstGeom prst="rect">
                <a:avLst/>
              </a:prstGeom>
            </p:spPr>
          </p:pic>
        </mc:Fallback>
      </mc:AlternateContent>
      <p:pic>
        <p:nvPicPr>
          <p:cNvPr id="47" name="Picture 46">
            <a:extLst>
              <a:ext uri="{FF2B5EF4-FFF2-40B4-BE49-F238E27FC236}">
                <a16:creationId xmlns:a16="http://schemas.microsoft.com/office/drawing/2014/main" id="{212857B7-3192-BA9B-4492-B8716DE9864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55352" y="-776260"/>
            <a:ext cx="1336648" cy="754200"/>
          </a:xfrm>
          <a:prstGeom prst="rect">
            <a:avLst/>
          </a:prstGeom>
        </p:spPr>
      </p:pic>
      <p:pic>
        <p:nvPicPr>
          <p:cNvPr id="48" name="Picture 47" descr="A close-up of a sign&#10;&#10;Description automatically generated">
            <a:extLst>
              <a:ext uri="{FF2B5EF4-FFF2-40B4-BE49-F238E27FC236}">
                <a16:creationId xmlns:a16="http://schemas.microsoft.com/office/drawing/2014/main" id="{0F05E501-9392-B5A3-2B1E-5912F14BC7D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28" y="751070"/>
            <a:ext cx="3474864" cy="1007711"/>
          </a:xfrm>
          <a:prstGeom prst="rect">
            <a:avLst/>
          </a:prstGeom>
        </p:spPr>
      </p:pic>
      <p:pic>
        <p:nvPicPr>
          <p:cNvPr id="49" name="Picture 48" descr="A blue and orange squares&#10;&#10;Description automatically generated">
            <a:extLst>
              <a:ext uri="{FF2B5EF4-FFF2-40B4-BE49-F238E27FC236}">
                <a16:creationId xmlns:a16="http://schemas.microsoft.com/office/drawing/2014/main" id="{ADDD1D8C-21C1-1E9F-B39C-37D1B8490E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62" y="2632792"/>
            <a:ext cx="1273825" cy="1273825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3374212-581C-681A-5625-B0BA22E6B024}"/>
              </a:ext>
            </a:extLst>
          </p:cNvPr>
          <p:cNvSpPr txBox="1"/>
          <p:nvPr/>
        </p:nvSpPr>
        <p:spPr>
          <a:xfrm>
            <a:off x="791504" y="2890391"/>
            <a:ext cx="73670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>
                <a:latin typeface="Lucida Console" panose="020B0609040504020204" pitchFamily="49" charset="0"/>
              </a:rPr>
              <a:t>Hypervisor</a:t>
            </a:r>
            <a:r>
              <a:rPr lang="fr-FR" sz="3200" dirty="0">
                <a:latin typeface="Lucida Console" panose="020B0609040504020204" pitchFamily="49" charset="0"/>
              </a:rPr>
              <a:t> Layer: </a:t>
            </a:r>
            <a:r>
              <a:rPr lang="fr-FR" sz="3200" dirty="0" err="1">
                <a:latin typeface="Lucida Console" panose="020B0609040504020204" pitchFamily="49" charset="0"/>
              </a:rPr>
              <a:t>Vmware</a:t>
            </a:r>
            <a:endParaRPr lang="fr-FR" sz="3200" dirty="0">
              <a:latin typeface="Lucida Console" panose="020B0609040504020204" pitchFamily="49" charset="0"/>
            </a:endParaRPr>
          </a:p>
          <a:p>
            <a:r>
              <a:rPr lang="fr-FR" sz="3200" dirty="0">
                <a:latin typeface="Lucida Console" panose="020B0609040504020204" pitchFamily="49" charset="0"/>
              </a:rPr>
              <a:t>Workstation pro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F6706E-AD49-6C55-5637-28628513274B}"/>
              </a:ext>
            </a:extLst>
          </p:cNvPr>
          <p:cNvSpPr txBox="1"/>
          <p:nvPr/>
        </p:nvSpPr>
        <p:spPr>
          <a:xfrm>
            <a:off x="862494" y="4910047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Hardware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EED177C-5A29-216D-7CCF-4A41900F1CE2}"/>
              </a:ext>
            </a:extLst>
          </p:cNvPr>
          <p:cNvSpPr txBox="1"/>
          <p:nvPr/>
        </p:nvSpPr>
        <p:spPr>
          <a:xfrm>
            <a:off x="862494" y="972933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Infrastructure Layer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53" name="Picture 52" descr="A black and grey logo&#10;&#10;Description automatically generated">
            <a:extLst>
              <a:ext uri="{FF2B5EF4-FFF2-40B4-BE49-F238E27FC236}">
                <a16:creationId xmlns:a16="http://schemas.microsoft.com/office/drawing/2014/main" id="{0332B132-0BFF-BB0E-9FB5-71D8C4CD7A8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306" y="-771982"/>
            <a:ext cx="3042979" cy="966254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F3710F9B-4DCB-3367-A541-9E52F392E8F1}"/>
              </a:ext>
            </a:extLst>
          </p:cNvPr>
          <p:cNvSpPr txBox="1"/>
          <p:nvPr/>
        </p:nvSpPr>
        <p:spPr>
          <a:xfrm>
            <a:off x="791504" y="-606835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KVM (</a:t>
            </a:r>
            <a:r>
              <a:rPr lang="fr-FR" sz="3200" dirty="0" err="1">
                <a:latin typeface="Lucida Console" panose="020B0609040504020204" pitchFamily="49" charset="0"/>
              </a:rPr>
              <a:t>compute</a:t>
            </a:r>
            <a:r>
              <a:rPr lang="fr-FR" sz="3200" dirty="0">
                <a:latin typeface="Lucida Console" panose="020B0609040504020204" pitchFamily="49" charset="0"/>
              </a:rPr>
              <a:t> </a:t>
            </a:r>
            <a:r>
              <a:rPr lang="fr-FR" sz="3200" dirty="0" err="1">
                <a:latin typeface="Lucida Console" panose="020B0609040504020204" pitchFamily="49" charset="0"/>
              </a:rPr>
              <a:t>nodes</a:t>
            </a:r>
            <a:r>
              <a:rPr lang="fr-FR" sz="3200" dirty="0">
                <a:latin typeface="Lucida Console" panose="020B0609040504020204" pitchFamily="49" charset="0"/>
              </a:rPr>
              <a:t>)</a:t>
            </a:r>
            <a:endParaRPr lang="fr-TN" sz="3200" dirty="0">
              <a:latin typeface="Lucida Console" panose="020B0609040504020204" pitchFamily="49" charset="0"/>
            </a:endParaRPr>
          </a:p>
        </p:txBody>
      </p:sp>
      <p:pic>
        <p:nvPicPr>
          <p:cNvPr id="55" name="Picture 54" descr="A white letter in a black circle&#10;&#10;Description automatically generated">
            <a:extLst>
              <a:ext uri="{FF2B5EF4-FFF2-40B4-BE49-F238E27FC236}">
                <a16:creationId xmlns:a16="http://schemas.microsoft.com/office/drawing/2014/main" id="{9A6E890C-7385-828B-5DB3-7E92DC4E5E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562" y="-8058489"/>
            <a:ext cx="1203463" cy="14802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092A88CF-4F33-BA9A-6590-608F519AB8CD}"/>
              </a:ext>
            </a:extLst>
          </p:cNvPr>
          <p:cNvSpPr txBox="1"/>
          <p:nvPr/>
        </p:nvSpPr>
        <p:spPr>
          <a:xfrm>
            <a:off x="787324" y="-7688299"/>
            <a:ext cx="73670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latin typeface="Lucida Console" panose="020B0609040504020204" pitchFamily="49" charset="0"/>
              </a:rPr>
              <a:t>Configuration management</a:t>
            </a:r>
            <a:endParaRPr lang="fr-TN" sz="32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484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F9E3B-19CB-8534-2C81-DC7A96D01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462F68-4EBC-B5AF-1557-8AB6AB26E03D}"/>
              </a:ext>
            </a:extLst>
          </p:cNvPr>
          <p:cNvSpPr txBox="1"/>
          <p:nvPr/>
        </p:nvSpPr>
        <p:spPr>
          <a:xfrm>
            <a:off x="3984268" y="2910839"/>
            <a:ext cx="4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Ludicia console"/>
              </a:rPr>
              <a:t>Important</a:t>
            </a:r>
            <a:r>
              <a:rPr lang="en-GB" sz="4000" dirty="0">
                <a:latin typeface="Ludicia"/>
              </a:rPr>
              <a:t> question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212CDC-017C-AD14-DEBB-830CE422604F}"/>
              </a:ext>
            </a:extLst>
          </p:cNvPr>
          <p:cNvSpPr txBox="1"/>
          <p:nvPr/>
        </p:nvSpPr>
        <p:spPr>
          <a:xfrm>
            <a:off x="12663311" y="1546462"/>
            <a:ext cx="750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Ludicia console"/>
              </a:rPr>
              <a:t>Which </a:t>
            </a:r>
            <a:r>
              <a:rPr lang="en-GB" sz="4000" dirty="0" err="1">
                <a:latin typeface="Ludicia console"/>
              </a:rPr>
              <a:t>openstack</a:t>
            </a:r>
            <a:r>
              <a:rPr lang="en-GB" sz="4000" dirty="0">
                <a:latin typeface="Ludicia console"/>
              </a:rPr>
              <a:t> version to install?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151149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17578-B7FC-275A-C602-0A1636A84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FB477F-1CDB-00F6-1394-8B60EF29192C}"/>
              </a:ext>
            </a:extLst>
          </p:cNvPr>
          <p:cNvSpPr txBox="1"/>
          <p:nvPr/>
        </p:nvSpPr>
        <p:spPr>
          <a:xfrm>
            <a:off x="2343819" y="3075057"/>
            <a:ext cx="750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Ludicia console"/>
              </a:rPr>
              <a:t>Which </a:t>
            </a:r>
            <a:r>
              <a:rPr lang="en-GB" sz="4000" dirty="0" err="1">
                <a:latin typeface="Ludicia console"/>
              </a:rPr>
              <a:t>openstack</a:t>
            </a:r>
            <a:r>
              <a:rPr lang="en-GB" sz="4000" dirty="0">
                <a:latin typeface="Ludicia console"/>
              </a:rPr>
              <a:t> version to install?</a:t>
            </a:r>
            <a:endParaRPr lang="en-GB" sz="4000" dirty="0">
              <a:latin typeface="Ludicia"/>
            </a:endParaRPr>
          </a:p>
        </p:txBody>
      </p:sp>
      <p:pic>
        <p:nvPicPr>
          <p:cNvPr id="4" name="Picture 3" descr="A red and white rectangular sign with a letter d&#10;&#10;Description automatically generated">
            <a:extLst>
              <a:ext uri="{FF2B5EF4-FFF2-40B4-BE49-F238E27FC236}">
                <a16:creationId xmlns:a16="http://schemas.microsoft.com/office/drawing/2014/main" id="{F154A796-F35A-C000-8D9A-9DC659D39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5439" y="123364"/>
            <a:ext cx="2772162" cy="33056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CF826B-6A55-F857-0DFC-36B0DDC7A558}"/>
              </a:ext>
            </a:extLst>
          </p:cNvPr>
          <p:cNvSpPr txBox="1"/>
          <p:nvPr/>
        </p:nvSpPr>
        <p:spPr>
          <a:xfrm>
            <a:off x="-6485612" y="6150114"/>
            <a:ext cx="4479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Ludicia console"/>
              </a:rPr>
              <a:t>Important</a:t>
            </a:r>
            <a:r>
              <a:rPr lang="en-GB" sz="4000" dirty="0">
                <a:latin typeface="Ludicia"/>
              </a:rPr>
              <a:t> question</a:t>
            </a:r>
          </a:p>
        </p:txBody>
      </p:sp>
    </p:spTree>
    <p:extLst>
      <p:ext uri="{BB962C8B-B14F-4D97-AF65-F5344CB8AC3E}">
        <p14:creationId xmlns:p14="http://schemas.microsoft.com/office/powerpoint/2010/main" val="2263761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7621B8-439C-15FB-DBED-8CB0CA2D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FC3A59-B87B-5B28-051A-DB2DB9B7E30A}"/>
              </a:ext>
            </a:extLst>
          </p:cNvPr>
          <p:cNvSpPr txBox="1"/>
          <p:nvPr/>
        </p:nvSpPr>
        <p:spPr>
          <a:xfrm>
            <a:off x="541979" y="1542460"/>
            <a:ext cx="111080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Ludicia console"/>
              </a:rPr>
              <a:t>As of November 25th, Dalmatian is the latest release</a:t>
            </a:r>
            <a:endParaRPr lang="en-GB" sz="4000" dirty="0">
              <a:latin typeface="Ludic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1A5B3B-E33A-D0C7-2AA8-FDCAFE63A3E0}"/>
              </a:ext>
            </a:extLst>
          </p:cNvPr>
          <p:cNvSpPr txBox="1"/>
          <p:nvPr/>
        </p:nvSpPr>
        <p:spPr>
          <a:xfrm>
            <a:off x="7443415" y="6417697"/>
            <a:ext cx="457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udicia console"/>
              </a:rPr>
              <a:t>https://www.openstack.org/software/openstack-dalmatian/</a:t>
            </a:r>
            <a:endParaRPr lang="en-GB" sz="1400" dirty="0">
              <a:latin typeface="Ludicia"/>
            </a:endParaRPr>
          </a:p>
        </p:txBody>
      </p:sp>
      <p:pic>
        <p:nvPicPr>
          <p:cNvPr id="4" name="Picture 3" descr="A red and white rectangular sign with a letter d&#10;&#10;Description automatically generated">
            <a:extLst>
              <a:ext uri="{FF2B5EF4-FFF2-40B4-BE49-F238E27FC236}">
                <a16:creationId xmlns:a16="http://schemas.microsoft.com/office/drawing/2014/main" id="{1BDB7D64-0B01-3668-CE63-047E887EA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475" y="3077757"/>
            <a:ext cx="2107048" cy="25125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49CFC-74B6-AC61-6350-98D84C798FBC}"/>
              </a:ext>
            </a:extLst>
          </p:cNvPr>
          <p:cNvSpPr txBox="1"/>
          <p:nvPr/>
        </p:nvSpPr>
        <p:spPr>
          <a:xfrm>
            <a:off x="-8811861" y="5388317"/>
            <a:ext cx="75043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Ludicia console"/>
              </a:rPr>
              <a:t>Which </a:t>
            </a:r>
            <a:r>
              <a:rPr lang="en-GB" sz="4000" dirty="0" err="1">
                <a:latin typeface="Ludicia console"/>
              </a:rPr>
              <a:t>openstack</a:t>
            </a:r>
            <a:r>
              <a:rPr lang="en-GB" sz="4000" dirty="0">
                <a:latin typeface="Ludicia console"/>
              </a:rPr>
              <a:t> version to install?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406078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0F859-C1A6-37AE-08C9-325A93CDC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DC376AB-FD3E-1232-2FA7-740C7DAE6239}"/>
              </a:ext>
            </a:extLst>
          </p:cNvPr>
          <p:cNvSpPr txBox="1"/>
          <p:nvPr/>
        </p:nvSpPr>
        <p:spPr>
          <a:xfrm>
            <a:off x="7091723" y="1549300"/>
            <a:ext cx="42066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latin typeface="Ludicia console"/>
              </a:rPr>
              <a:t>Released on</a:t>
            </a:r>
          </a:p>
          <a:p>
            <a:r>
              <a:rPr lang="en-GB" sz="4000" dirty="0">
                <a:latin typeface="Ludicia console"/>
              </a:rPr>
              <a:t>2024-10-02</a:t>
            </a:r>
          </a:p>
          <a:p>
            <a:endParaRPr lang="en-GB" sz="4000" dirty="0">
              <a:latin typeface="Ludicia console"/>
            </a:endParaRPr>
          </a:p>
          <a:p>
            <a:r>
              <a:rPr lang="en-GB" sz="4000" dirty="0">
                <a:latin typeface="Ludicia console"/>
              </a:rPr>
              <a:t>End of life</a:t>
            </a:r>
          </a:p>
          <a:p>
            <a:r>
              <a:rPr lang="en-GB" sz="4000" i="1" dirty="0">
                <a:latin typeface="Ludicia console"/>
              </a:rPr>
              <a:t>estimated 2026-04-02</a:t>
            </a:r>
            <a:endParaRPr lang="en-GB" sz="4000" dirty="0">
              <a:latin typeface="Ludicia consol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04F22E-9A61-F153-EDF2-27035DADA329}"/>
              </a:ext>
            </a:extLst>
          </p:cNvPr>
          <p:cNvSpPr txBox="1"/>
          <p:nvPr/>
        </p:nvSpPr>
        <p:spPr>
          <a:xfrm>
            <a:off x="7443415" y="6417697"/>
            <a:ext cx="457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udicia console"/>
              </a:rPr>
              <a:t>https://www.openstack.org/software/openstack-dalmatian/</a:t>
            </a:r>
            <a:endParaRPr lang="en-GB" sz="1400" dirty="0">
              <a:latin typeface="Ludicia"/>
            </a:endParaRPr>
          </a:p>
        </p:txBody>
      </p:sp>
      <p:pic>
        <p:nvPicPr>
          <p:cNvPr id="4" name="Picture 3" descr="A red and white rectangular sign with a letter d&#10;&#10;Description automatically generated">
            <a:extLst>
              <a:ext uri="{FF2B5EF4-FFF2-40B4-BE49-F238E27FC236}">
                <a16:creationId xmlns:a16="http://schemas.microsoft.com/office/drawing/2014/main" id="{B088357C-6236-79ED-79C7-11FE497D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891" y="1549300"/>
            <a:ext cx="3152695" cy="3759399"/>
          </a:xfrm>
          <a:prstGeom prst="rect">
            <a:avLst/>
          </a:prstGeom>
        </p:spPr>
      </p:pic>
      <p:pic>
        <p:nvPicPr>
          <p:cNvPr id="5" name="Picture 4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C6D164E1-4FD8-DF79-BD78-529596804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3265" y="2467121"/>
            <a:ext cx="2095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7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9A7C9-61F3-3E4B-69C2-3AA5986AD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403DE1-7272-4495-3C01-57A33139F824}"/>
              </a:ext>
            </a:extLst>
          </p:cNvPr>
          <p:cNvSpPr txBox="1"/>
          <p:nvPr/>
        </p:nvSpPr>
        <p:spPr>
          <a:xfrm>
            <a:off x="541979" y="1542460"/>
            <a:ext cx="109308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latin typeface="Ludicia console"/>
              </a:rPr>
              <a:t>As of November 25th, Caracal is still maintained </a:t>
            </a:r>
            <a:r>
              <a:rPr lang="en-GB" sz="4000" dirty="0" err="1">
                <a:latin typeface="Ludicia console"/>
              </a:rPr>
              <a:t>tho</a:t>
            </a:r>
            <a:endParaRPr lang="en-GB" sz="4000" dirty="0">
              <a:latin typeface="Ludic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00F103-34C7-1011-9606-B43D668F8DA1}"/>
              </a:ext>
            </a:extLst>
          </p:cNvPr>
          <p:cNvSpPr txBox="1"/>
          <p:nvPr/>
        </p:nvSpPr>
        <p:spPr>
          <a:xfrm>
            <a:off x="7443415" y="6417697"/>
            <a:ext cx="43523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latin typeface="Ludicia console"/>
              </a:rPr>
              <a:t>https://www.openstack.org/software/openstack-caracal/</a:t>
            </a:r>
            <a:endParaRPr lang="en-GB" sz="1400" dirty="0">
              <a:latin typeface="Ludicia"/>
            </a:endParaRPr>
          </a:p>
        </p:txBody>
      </p:sp>
      <p:pic>
        <p:nvPicPr>
          <p:cNvPr id="6" name="Picture 5" descr="A blue and white logo&#10;&#10;Description automatically generated with medium confidence">
            <a:extLst>
              <a:ext uri="{FF2B5EF4-FFF2-40B4-BE49-F238E27FC236}">
                <a16:creationId xmlns:a16="http://schemas.microsoft.com/office/drawing/2014/main" id="{29076B39-38ED-F26C-C69B-0FB22BB9D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0" y="3076721"/>
            <a:ext cx="20955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114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FEB94-F5C4-FDB1-3918-4F8C9C7D3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3A4235A-2702-FB06-D52B-DDB22B129544}"/>
              </a:ext>
            </a:extLst>
          </p:cNvPr>
          <p:cNvSpPr txBox="1"/>
          <p:nvPr/>
        </p:nvSpPr>
        <p:spPr>
          <a:xfrm>
            <a:off x="4765347" y="2767280"/>
            <a:ext cx="266130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So? </a:t>
            </a:r>
          </a:p>
          <a:p>
            <a:pPr algn="ctr"/>
            <a:r>
              <a:rPr lang="en-GB" sz="4000" dirty="0">
                <a:latin typeface="Ludicia console"/>
              </a:rPr>
              <a:t>Which one?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3589193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46676-90EF-AE9A-D1F8-5BE47FFA4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F727F-6171-255C-305D-49BF0111F65F}"/>
              </a:ext>
            </a:extLst>
          </p:cNvPr>
          <p:cNvSpPr txBox="1"/>
          <p:nvPr/>
        </p:nvSpPr>
        <p:spPr>
          <a:xfrm>
            <a:off x="1711434" y="3075057"/>
            <a:ext cx="8769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Both useable but better to use Dalmatian</a:t>
            </a:r>
            <a:endParaRPr lang="en-GB" sz="4000" dirty="0">
              <a:latin typeface="Ludic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8E658A-0AEA-4A14-CA86-8FB956831390}"/>
              </a:ext>
            </a:extLst>
          </p:cNvPr>
          <p:cNvSpPr txBox="1"/>
          <p:nvPr/>
        </p:nvSpPr>
        <p:spPr>
          <a:xfrm>
            <a:off x="359083" y="-2870434"/>
            <a:ext cx="10986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Initial review of </a:t>
            </a:r>
            <a:r>
              <a:rPr lang="en-GB" sz="4000" dirty="0" err="1">
                <a:latin typeface="Ludicia console"/>
              </a:rPr>
              <a:t>openstack’s</a:t>
            </a:r>
            <a:r>
              <a:rPr lang="en-GB" sz="4000" dirty="0">
                <a:latin typeface="Ludicia console"/>
              </a:rPr>
              <a:t> official documentation?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1320343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28E0C-9D73-79E2-A5F8-7FE6ACCB4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45158C-FA87-F6B5-388E-D69C87F063EF}"/>
              </a:ext>
            </a:extLst>
          </p:cNvPr>
          <p:cNvSpPr txBox="1"/>
          <p:nvPr/>
        </p:nvSpPr>
        <p:spPr>
          <a:xfrm>
            <a:off x="602620" y="3075057"/>
            <a:ext cx="10986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Initial review of </a:t>
            </a:r>
            <a:r>
              <a:rPr lang="en-GB" sz="4000" dirty="0" err="1">
                <a:latin typeface="Ludicia console"/>
              </a:rPr>
              <a:t>openstack’s</a:t>
            </a:r>
            <a:r>
              <a:rPr lang="en-GB" sz="4000" dirty="0">
                <a:latin typeface="Ludicia console"/>
              </a:rPr>
              <a:t> official documentation?</a:t>
            </a:r>
            <a:endParaRPr lang="en-GB" sz="4000" dirty="0">
              <a:latin typeface="Ludic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9A45A-B37C-BF5D-5ACD-F250180C06F0}"/>
              </a:ext>
            </a:extLst>
          </p:cNvPr>
          <p:cNvSpPr txBox="1"/>
          <p:nvPr/>
        </p:nvSpPr>
        <p:spPr>
          <a:xfrm>
            <a:off x="1711434" y="8702134"/>
            <a:ext cx="87691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Both useable but better to use Dalmatian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2406621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E3792-047B-56DF-91EB-7A74DC5DB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DE78E46-4F44-209D-0887-030C196EE24E}"/>
              </a:ext>
            </a:extLst>
          </p:cNvPr>
          <p:cNvCxnSpPr>
            <a:cxnSpLocks/>
          </p:cNvCxnSpPr>
          <p:nvPr/>
        </p:nvCxnSpPr>
        <p:spPr>
          <a:xfrm>
            <a:off x="5097135" y="1244306"/>
            <a:ext cx="33936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sign&#10;&#10;Description automatically generated">
            <a:extLst>
              <a:ext uri="{FF2B5EF4-FFF2-40B4-BE49-F238E27FC236}">
                <a16:creationId xmlns:a16="http://schemas.microsoft.com/office/drawing/2014/main" id="{5BCC1091-85BB-D6EC-258C-871B2D557B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3" y="673557"/>
            <a:ext cx="2356189" cy="68329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A106B65-6295-A7B3-305E-0BFD2DE7D2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21" y="2227643"/>
            <a:ext cx="3003516" cy="2126794"/>
          </a:xfrm>
          <a:prstGeom prst="rect">
            <a:avLst/>
          </a:prstGeom>
        </p:spPr>
      </p:pic>
      <p:sp>
        <p:nvSpPr>
          <p:cNvPr id="13" name="ZoneTexte 3">
            <a:extLst>
              <a:ext uri="{FF2B5EF4-FFF2-40B4-BE49-F238E27FC236}">
                <a16:creationId xmlns:a16="http://schemas.microsoft.com/office/drawing/2014/main" id="{1C3F7646-8598-0AA9-03D9-75AD85941DF5}"/>
              </a:ext>
            </a:extLst>
          </p:cNvPr>
          <p:cNvSpPr txBox="1"/>
          <p:nvPr/>
        </p:nvSpPr>
        <p:spPr>
          <a:xfrm>
            <a:off x="1331719" y="4852108"/>
            <a:ext cx="34115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 err="1">
                <a:latin typeface="Lucida Console" panose="020B0609040504020204" pitchFamily="49" charset="0"/>
              </a:rPr>
              <a:t>Iaas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4" name="Picture 3" descr="A hand holding a wand&#10;&#10;Description automatically generated">
            <a:extLst>
              <a:ext uri="{FF2B5EF4-FFF2-40B4-BE49-F238E27FC236}">
                <a16:creationId xmlns:a16="http://schemas.microsoft.com/office/drawing/2014/main" id="{3330DCDD-ED5A-433A-36E9-3FB77F277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603" y="1960017"/>
            <a:ext cx="2126794" cy="2126794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DC60A386-FE60-6913-981D-F7520A1BF305}"/>
              </a:ext>
            </a:extLst>
          </p:cNvPr>
          <p:cNvSpPr txBox="1"/>
          <p:nvPr/>
        </p:nvSpPr>
        <p:spPr>
          <a:xfrm>
            <a:off x="4144485" y="4898275"/>
            <a:ext cx="390303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400" dirty="0">
                <a:latin typeface="Lucida Console" panose="020B0609040504020204" pitchFamily="49" charset="0"/>
              </a:rPr>
              <a:t>Orchestration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7" name="Picture 6" descr="A diagram of a gear and a check mark&#10;&#10;Description automatically generated">
            <a:extLst>
              <a:ext uri="{FF2B5EF4-FFF2-40B4-BE49-F238E27FC236}">
                <a16:creationId xmlns:a16="http://schemas.microsoft.com/office/drawing/2014/main" id="{AA208943-1CDB-6673-C9E2-382CC24F2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464" y="2227643"/>
            <a:ext cx="2126794" cy="2126794"/>
          </a:xfrm>
          <a:prstGeom prst="rect">
            <a:avLst/>
          </a:prstGeom>
        </p:spPr>
      </p:pic>
      <p:sp>
        <p:nvSpPr>
          <p:cNvPr id="3" name="ZoneTexte 3">
            <a:extLst>
              <a:ext uri="{FF2B5EF4-FFF2-40B4-BE49-F238E27FC236}">
                <a16:creationId xmlns:a16="http://schemas.microsoft.com/office/drawing/2014/main" id="{AF526CDF-827B-1833-33A8-EE85ABABF902}"/>
              </a:ext>
            </a:extLst>
          </p:cNvPr>
          <p:cNvSpPr txBox="1"/>
          <p:nvPr/>
        </p:nvSpPr>
        <p:spPr>
          <a:xfrm>
            <a:off x="8167845" y="4590499"/>
            <a:ext cx="390303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400" dirty="0" err="1">
                <a:latin typeface="Lucida Console" panose="020B0609040504020204" pitchFamily="49" charset="0"/>
              </a:rPr>
              <a:t>Fault</a:t>
            </a:r>
            <a:r>
              <a:rPr lang="fr-FR" sz="3400" dirty="0">
                <a:latin typeface="Lucida Console" panose="020B0609040504020204" pitchFamily="49" charset="0"/>
              </a:rPr>
              <a:t> management</a:t>
            </a:r>
            <a:endParaRPr lang="fr-TN" sz="3400" dirty="0">
              <a:latin typeface="Lucida Console" panose="020B0609040504020204" pitchFamily="49" charset="0"/>
            </a:endParaRPr>
          </a:p>
        </p:txBody>
      </p:sp>
      <p:pic>
        <p:nvPicPr>
          <p:cNvPr id="6" name="Picture 5" descr="A blue and silver logo&#10;&#10;Description automatically generated">
            <a:extLst>
              <a:ext uri="{FF2B5EF4-FFF2-40B4-BE49-F238E27FC236}">
                <a16:creationId xmlns:a16="http://schemas.microsoft.com/office/drawing/2014/main" id="{3686A702-FDE6-332E-8C71-CEF11E5AD6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5453" y="1416179"/>
            <a:ext cx="7156697" cy="402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26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3363E-4BF4-80BF-A6CE-C0A95D662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04AB39-2949-A088-6BC0-7E6680F5C99C}"/>
              </a:ext>
            </a:extLst>
          </p:cNvPr>
          <p:cNvSpPr txBox="1"/>
          <p:nvPr/>
        </p:nvSpPr>
        <p:spPr>
          <a:xfrm>
            <a:off x="5669424" y="3075057"/>
            <a:ext cx="8531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Yes</a:t>
            </a:r>
            <a:endParaRPr lang="en-GB" sz="4000" dirty="0">
              <a:latin typeface="Ludici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8CF075-CA1C-695B-30D6-49EF56C5F03F}"/>
              </a:ext>
            </a:extLst>
          </p:cNvPr>
          <p:cNvSpPr txBox="1"/>
          <p:nvPr/>
        </p:nvSpPr>
        <p:spPr>
          <a:xfrm>
            <a:off x="602605" y="8491119"/>
            <a:ext cx="1098679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Initial review of </a:t>
            </a:r>
            <a:r>
              <a:rPr lang="en-GB" sz="4000" dirty="0" err="1">
                <a:latin typeface="Ludicia console"/>
              </a:rPr>
              <a:t>openstack’s</a:t>
            </a:r>
            <a:r>
              <a:rPr lang="en-GB" sz="4000" dirty="0">
                <a:latin typeface="Ludicia console"/>
              </a:rPr>
              <a:t> official documentation?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173202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AAEF8-D9FE-CA42-728F-E3E906004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10068D4-27BA-544B-E131-B1E95FB76972}"/>
              </a:ext>
            </a:extLst>
          </p:cNvPr>
          <p:cNvSpPr txBox="1"/>
          <p:nvPr/>
        </p:nvSpPr>
        <p:spPr>
          <a:xfrm>
            <a:off x="3368591" y="3075057"/>
            <a:ext cx="5454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000" dirty="0">
                <a:latin typeface="Ludicia console"/>
              </a:rPr>
              <a:t>Thanks for your attention</a:t>
            </a:r>
            <a:endParaRPr lang="en-GB" sz="4000" dirty="0">
              <a:latin typeface="Ludicia"/>
            </a:endParaRPr>
          </a:p>
        </p:txBody>
      </p:sp>
    </p:spTree>
    <p:extLst>
      <p:ext uri="{BB962C8B-B14F-4D97-AF65-F5344CB8AC3E}">
        <p14:creationId xmlns:p14="http://schemas.microsoft.com/office/powerpoint/2010/main" val="288268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D5852A217C4949816470E576B5A5FD" ma:contentTypeVersion="13" ma:contentTypeDescription="Crée un document." ma:contentTypeScope="" ma:versionID="e1082e0e0b3fde07351ee5036dba593f">
  <xsd:schema xmlns:xsd="http://www.w3.org/2001/XMLSchema" xmlns:xs="http://www.w3.org/2001/XMLSchema" xmlns:p="http://schemas.microsoft.com/office/2006/metadata/properties" xmlns:ns3="73b2e522-fe2d-45eb-8fca-68ca246d40bd" xmlns:ns4="8164c8d2-d0cc-4025-b139-4ac243dc06ac" targetNamespace="http://schemas.microsoft.com/office/2006/metadata/properties" ma:root="true" ma:fieldsID="4d13d84159f10a0be10fcacc6c49e976" ns3:_="" ns4:_="">
    <xsd:import namespace="73b2e522-fe2d-45eb-8fca-68ca246d40bd"/>
    <xsd:import namespace="8164c8d2-d0cc-4025-b139-4ac243dc06a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b2e522-fe2d-45eb-8fca-68ca246d40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64c8d2-d0cc-4025-b139-4ac243dc06a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3b2e522-fe2d-45eb-8fca-68ca246d40bd" xsi:nil="true"/>
  </documentManagement>
</p:properties>
</file>

<file path=customXml/itemProps1.xml><?xml version="1.0" encoding="utf-8"?>
<ds:datastoreItem xmlns:ds="http://schemas.openxmlformats.org/officeDocument/2006/customXml" ds:itemID="{60EEA879-C047-4FA4-B456-ACEFC52C64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3b2e522-fe2d-45eb-8fca-68ca246d40bd"/>
    <ds:schemaRef ds:uri="8164c8d2-d0cc-4025-b139-4ac243dc06a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D8A60C-5978-425E-A826-C8726FAB4A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1EFAA1-D1C8-4CA0-AED4-486E33FC4B25}">
  <ds:schemaRefs>
    <ds:schemaRef ds:uri="http://purl.org/dc/dcmitype/"/>
    <ds:schemaRef ds:uri="73b2e522-fe2d-45eb-8fca-68ca246d40bd"/>
    <ds:schemaRef ds:uri="8164c8d2-d0cc-4025-b139-4ac243dc06ac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365</TotalTime>
  <Words>1195</Words>
  <Application>Microsoft Office PowerPoint</Application>
  <PresentationFormat>Widescreen</PresentationFormat>
  <Paragraphs>307</Paragraphs>
  <Slides>91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</vt:lpstr>
      <vt:lpstr>Calisto MT</vt:lpstr>
      <vt:lpstr>Lucida Console</vt:lpstr>
      <vt:lpstr>Ludicia</vt:lpstr>
      <vt:lpstr>Ludicia console</vt:lpstr>
      <vt:lpstr>Wingdings</vt:lpstr>
      <vt:lpstr>Wingdings 2</vt:lpstr>
      <vt:lpstr>Slate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Mohamed OUERFELLI</dc:creator>
  <cp:lastModifiedBy>med naceur khlifi</cp:lastModifiedBy>
  <cp:revision>2</cp:revision>
  <dcterms:created xsi:type="dcterms:W3CDTF">2024-11-23T21:50:34Z</dcterms:created>
  <dcterms:modified xsi:type="dcterms:W3CDTF">2024-11-26T20:44:29Z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0x010100D9D5852A217C4949816470E576B5A5FD</vt:lpwstr>
  </property>
</Properties>
</file>